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6" r:id="rId18"/>
    <p:sldId id="271" r:id="rId19"/>
    <p:sldId id="277" r:id="rId20"/>
    <p:sldId id="272" r:id="rId21"/>
    <p:sldId id="278" r:id="rId22"/>
    <p:sldId id="273" r:id="rId23"/>
    <p:sldId id="274" r:id="rId24"/>
    <p:sldId id="279" r:id="rId25"/>
    <p:sldId id="280" r:id="rId26"/>
    <p:sldId id="281" r:id="rId27"/>
    <p:sldId id="282" r:id="rId28"/>
    <p:sldId id="286" r:id="rId29"/>
    <p:sldId id="287" r:id="rId30"/>
    <p:sldId id="288" r:id="rId31"/>
    <p:sldId id="293" r:id="rId32"/>
    <p:sldId id="298" r:id="rId33"/>
    <p:sldId id="289" r:id="rId34"/>
    <p:sldId id="294" r:id="rId35"/>
    <p:sldId id="290" r:id="rId36"/>
    <p:sldId id="299" r:id="rId37"/>
    <p:sldId id="297" r:id="rId38"/>
    <p:sldId id="296" r:id="rId39"/>
    <p:sldId id="295" r:id="rId40"/>
    <p:sldId id="291" r:id="rId41"/>
    <p:sldId id="292" r:id="rId42"/>
    <p:sldId id="300" r:id="rId43"/>
    <p:sldId id="283" r:id="rId44"/>
    <p:sldId id="284" r:id="rId45"/>
    <p:sldId id="285"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DD875-175B-4D55-8198-0AF379636C40}" v="793" dt="2022-08-20T06:27:46.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1" d="100"/>
          <a:sy n="91" d="100"/>
        </p:scale>
        <p:origin x="3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svg"/><Relationship Id="rId1" Type="http://schemas.openxmlformats.org/officeDocument/2006/relationships/image" Target="../media/image27.png"/><Relationship Id="rId6" Type="http://schemas.openxmlformats.org/officeDocument/2006/relationships/image" Target="../media/image42.svg"/><Relationship Id="rId5" Type="http://schemas.openxmlformats.org/officeDocument/2006/relationships/image" Target="../media/image29.png"/><Relationship Id="rId4" Type="http://schemas.openxmlformats.org/officeDocument/2006/relationships/image" Target="../media/image40.svg"/></Relationships>
</file>

<file path=ppt/diagrams/_rels/data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44.svg"/><Relationship Id="rId1" Type="http://schemas.openxmlformats.org/officeDocument/2006/relationships/image" Target="../media/image30.png"/><Relationship Id="rId6" Type="http://schemas.openxmlformats.org/officeDocument/2006/relationships/image" Target="../media/image48.svg"/><Relationship Id="rId5" Type="http://schemas.openxmlformats.org/officeDocument/2006/relationships/image" Target="../media/image32.png"/><Relationship Id="rId4" Type="http://schemas.openxmlformats.org/officeDocument/2006/relationships/image" Target="../media/image46.svg"/></Relationships>
</file>

<file path=ppt/diagrams/_rels/data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52.svg"/><Relationship Id="rId1" Type="http://schemas.openxmlformats.org/officeDocument/2006/relationships/image" Target="../media/image35.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8.svg"/></Relationships>
</file>

<file path=ppt/diagrams/_rels/data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18.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31.svg"/><Relationship Id="rId1" Type="http://schemas.openxmlformats.org/officeDocument/2006/relationships/image" Target="../media/image23.png"/><Relationship Id="rId6" Type="http://schemas.openxmlformats.org/officeDocument/2006/relationships/image" Target="../media/image35.svg"/><Relationship Id="rId5" Type="http://schemas.openxmlformats.org/officeDocument/2006/relationships/image" Target="../media/image25.png"/><Relationship Id="rId4" Type="http://schemas.openxmlformats.org/officeDocument/2006/relationships/image" Target="../media/image3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svg"/><Relationship Id="rId1" Type="http://schemas.openxmlformats.org/officeDocument/2006/relationships/image" Target="../media/image27.png"/><Relationship Id="rId6" Type="http://schemas.openxmlformats.org/officeDocument/2006/relationships/image" Target="../media/image42.svg"/><Relationship Id="rId5" Type="http://schemas.openxmlformats.org/officeDocument/2006/relationships/image" Target="../media/image29.png"/><Relationship Id="rId4" Type="http://schemas.openxmlformats.org/officeDocument/2006/relationships/image" Target="../media/image4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44.svg"/><Relationship Id="rId1" Type="http://schemas.openxmlformats.org/officeDocument/2006/relationships/image" Target="../media/image30.png"/><Relationship Id="rId6" Type="http://schemas.openxmlformats.org/officeDocument/2006/relationships/image" Target="../media/image48.svg"/><Relationship Id="rId5" Type="http://schemas.openxmlformats.org/officeDocument/2006/relationships/image" Target="../media/image32.png"/><Relationship Id="rId4" Type="http://schemas.openxmlformats.org/officeDocument/2006/relationships/image" Target="../media/image46.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52.svg"/><Relationship Id="rId1" Type="http://schemas.openxmlformats.org/officeDocument/2006/relationships/image" Target="../media/image35.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1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31.svg"/><Relationship Id="rId1" Type="http://schemas.openxmlformats.org/officeDocument/2006/relationships/image" Target="../media/image23.png"/><Relationship Id="rId6" Type="http://schemas.openxmlformats.org/officeDocument/2006/relationships/image" Target="../media/image35.svg"/><Relationship Id="rId5" Type="http://schemas.openxmlformats.org/officeDocument/2006/relationships/image" Target="../media/image25.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0A452-5134-495A-9A19-582A1B07D686}"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F2014202-01CD-456D-AC9A-0410C99BE470}">
      <dgm:prSet/>
      <dgm:spPr/>
      <dgm:t>
        <a:bodyPr/>
        <a:lstStyle/>
        <a:p>
          <a:pPr>
            <a:defRPr b="1"/>
          </a:pPr>
          <a:r>
            <a:rPr lang="en-US"/>
            <a:t>1950</a:t>
          </a:r>
        </a:p>
      </dgm:t>
    </dgm:pt>
    <dgm:pt modelId="{0389A8F3-7C47-4468-873C-B519377A3396}" type="parTrans" cxnId="{ADD0D0A7-55C3-4947-BD3D-74E1894EC8F8}">
      <dgm:prSet/>
      <dgm:spPr/>
      <dgm:t>
        <a:bodyPr/>
        <a:lstStyle/>
        <a:p>
          <a:endParaRPr lang="en-US"/>
        </a:p>
      </dgm:t>
    </dgm:pt>
    <dgm:pt modelId="{CA7DB564-E73F-4B31-BB29-679D2FFEE35E}" type="sibTrans" cxnId="{ADD0D0A7-55C3-4947-BD3D-74E1894EC8F8}">
      <dgm:prSet/>
      <dgm:spPr/>
      <dgm:t>
        <a:bodyPr/>
        <a:lstStyle/>
        <a:p>
          <a:endParaRPr lang="en-US"/>
        </a:p>
      </dgm:t>
    </dgm:pt>
    <dgm:pt modelId="{55085490-754D-4900-96C9-47AD1883C35F}">
      <dgm:prSet/>
      <dgm:spPr/>
      <dgm:t>
        <a:bodyPr/>
        <a:lstStyle/>
        <a:p>
          <a:r>
            <a:rPr lang="en-US"/>
            <a:t>Alan Turing published a paper in which he speculated about the possibility of creating machines that think. So he created what is known as the Turing test.</a:t>
          </a:r>
        </a:p>
      </dgm:t>
    </dgm:pt>
    <dgm:pt modelId="{9DBD4A92-EDBD-4A3C-A349-0D65AD26E29E}" type="parTrans" cxnId="{C4D43A3B-1677-43FC-90F4-FA523CBCBD3F}">
      <dgm:prSet/>
      <dgm:spPr/>
      <dgm:t>
        <a:bodyPr/>
        <a:lstStyle/>
        <a:p>
          <a:endParaRPr lang="en-US"/>
        </a:p>
      </dgm:t>
    </dgm:pt>
    <dgm:pt modelId="{F6605F2D-920D-4479-A1F2-C3D35EDF31F2}" type="sibTrans" cxnId="{C4D43A3B-1677-43FC-90F4-FA523CBCBD3F}">
      <dgm:prSet/>
      <dgm:spPr/>
      <dgm:t>
        <a:bodyPr/>
        <a:lstStyle/>
        <a:p>
          <a:endParaRPr lang="en-US"/>
        </a:p>
      </dgm:t>
    </dgm:pt>
    <dgm:pt modelId="{A34CA7CF-B1D0-4E68-A165-2DB284BCF3DF}">
      <dgm:prSet/>
      <dgm:spPr/>
      <dgm:t>
        <a:bodyPr/>
        <a:lstStyle/>
        <a:p>
          <a:pPr>
            <a:defRPr b="1"/>
          </a:pPr>
          <a:r>
            <a:rPr lang="en-US"/>
            <a:t>1951</a:t>
          </a:r>
        </a:p>
      </dgm:t>
    </dgm:pt>
    <dgm:pt modelId="{7D918F80-40CA-44C1-A3E4-6DEC51675A4F}" type="parTrans" cxnId="{E3BC7D8C-9C3A-4BCA-A860-5E39174D9D62}">
      <dgm:prSet/>
      <dgm:spPr/>
      <dgm:t>
        <a:bodyPr/>
        <a:lstStyle/>
        <a:p>
          <a:endParaRPr lang="en-US"/>
        </a:p>
      </dgm:t>
    </dgm:pt>
    <dgm:pt modelId="{7C8D3F9C-62D4-4725-A618-2BB139B41973}" type="sibTrans" cxnId="{E3BC7D8C-9C3A-4BCA-A860-5E39174D9D62}">
      <dgm:prSet/>
      <dgm:spPr/>
      <dgm:t>
        <a:bodyPr/>
        <a:lstStyle/>
        <a:p>
          <a:endParaRPr lang="en-US"/>
        </a:p>
      </dgm:t>
    </dgm:pt>
    <dgm:pt modelId="{BC091E22-7F61-425E-8C63-207423E350E3}">
      <dgm:prSet/>
      <dgm:spPr/>
      <dgm:t>
        <a:bodyPr/>
        <a:lstStyle/>
        <a:p>
          <a:r>
            <a:rPr lang="en-US"/>
            <a:t>By using the Ferranti Mark 1 machine of the University of Manchester, a computer scientist known as Christopher Strachey wrote a checkers program. And at the same time, a program was written for chess as well.</a:t>
          </a:r>
        </a:p>
      </dgm:t>
    </dgm:pt>
    <dgm:pt modelId="{5D92C1AA-E181-467F-928F-070CE34AA967}" type="parTrans" cxnId="{86561C6C-E5E8-434D-86A0-DE5CAAA2FDE0}">
      <dgm:prSet/>
      <dgm:spPr/>
      <dgm:t>
        <a:bodyPr/>
        <a:lstStyle/>
        <a:p>
          <a:endParaRPr lang="en-US"/>
        </a:p>
      </dgm:t>
    </dgm:pt>
    <dgm:pt modelId="{D55D5E11-2B2E-4D04-B9F8-0EF4AA9A83D8}" type="sibTrans" cxnId="{86561C6C-E5E8-434D-86A0-DE5CAAA2FDE0}">
      <dgm:prSet/>
      <dgm:spPr/>
      <dgm:t>
        <a:bodyPr/>
        <a:lstStyle/>
        <a:p>
          <a:endParaRPr lang="en-US"/>
        </a:p>
      </dgm:t>
    </dgm:pt>
    <dgm:pt modelId="{4F58E1F1-E6B8-4FE8-A289-0BF86008F122}">
      <dgm:prSet/>
      <dgm:spPr/>
      <dgm:t>
        <a:bodyPr/>
        <a:lstStyle/>
        <a:p>
          <a:pPr>
            <a:defRPr b="1"/>
          </a:pPr>
          <a:r>
            <a:rPr lang="en-US"/>
            <a:t>1956</a:t>
          </a:r>
        </a:p>
      </dgm:t>
    </dgm:pt>
    <dgm:pt modelId="{91F86148-42BF-4129-9C34-09E4319CD5B1}" type="parTrans" cxnId="{D5425FE1-F28E-46F8-9F2A-4DA7C4D59E8C}">
      <dgm:prSet/>
      <dgm:spPr/>
      <dgm:t>
        <a:bodyPr/>
        <a:lstStyle/>
        <a:p>
          <a:endParaRPr lang="en-US"/>
        </a:p>
      </dgm:t>
    </dgm:pt>
    <dgm:pt modelId="{AF05692E-9899-42AD-8939-CBE2FBBA5E3B}" type="sibTrans" cxnId="{D5425FE1-F28E-46F8-9F2A-4DA7C4D59E8C}">
      <dgm:prSet/>
      <dgm:spPr/>
      <dgm:t>
        <a:bodyPr/>
        <a:lstStyle/>
        <a:p>
          <a:endParaRPr lang="en-US"/>
        </a:p>
      </dgm:t>
    </dgm:pt>
    <dgm:pt modelId="{177EB44A-29CB-4951-9598-4C6688B63D40}">
      <dgm:prSet/>
      <dgm:spPr/>
      <dgm:t>
        <a:bodyPr/>
        <a:lstStyle/>
        <a:p>
          <a:r>
            <a:rPr lang="en-US"/>
            <a:t>The term artificial intelligence was coined by John McCarthy at the Dartmouth Conference in 1956.</a:t>
          </a:r>
        </a:p>
      </dgm:t>
    </dgm:pt>
    <dgm:pt modelId="{E9F6CA65-3392-4E9C-B6C9-4D3823CA6210}" type="parTrans" cxnId="{C1D5EA3D-A147-4B01-9A56-2822E5A3C8D5}">
      <dgm:prSet/>
      <dgm:spPr/>
      <dgm:t>
        <a:bodyPr/>
        <a:lstStyle/>
        <a:p>
          <a:endParaRPr lang="en-US"/>
        </a:p>
      </dgm:t>
    </dgm:pt>
    <dgm:pt modelId="{A6CDBE40-A411-4C74-B633-88B455F37B16}" type="sibTrans" cxnId="{C1D5EA3D-A147-4B01-9A56-2822E5A3C8D5}">
      <dgm:prSet/>
      <dgm:spPr/>
      <dgm:t>
        <a:bodyPr/>
        <a:lstStyle/>
        <a:p>
          <a:endParaRPr lang="en-US"/>
        </a:p>
      </dgm:t>
    </dgm:pt>
    <dgm:pt modelId="{CBCF393C-92AC-4CEB-8838-11039E1FF30A}" type="pres">
      <dgm:prSet presAssocID="{1E80A452-5134-495A-9A19-582A1B07D686}" presName="root" presStyleCnt="0">
        <dgm:presLayoutVars>
          <dgm:chMax/>
          <dgm:chPref/>
          <dgm:animLvl val="lvl"/>
        </dgm:presLayoutVars>
      </dgm:prSet>
      <dgm:spPr/>
      <dgm:t>
        <a:bodyPr/>
        <a:lstStyle/>
        <a:p>
          <a:endParaRPr lang="en-US"/>
        </a:p>
      </dgm:t>
    </dgm:pt>
    <dgm:pt modelId="{3B9660BD-380A-47C9-8CB3-E93E6E1212B7}" type="pres">
      <dgm:prSet presAssocID="{1E80A452-5134-495A-9A19-582A1B07D686}"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0B8EEFB4-AE61-4381-8765-2A18CF915B8D}" type="pres">
      <dgm:prSet presAssocID="{1E80A452-5134-495A-9A19-582A1B07D686}" presName="nodes" presStyleCnt="0">
        <dgm:presLayoutVars>
          <dgm:chMax/>
          <dgm:chPref/>
          <dgm:animLvl val="lvl"/>
        </dgm:presLayoutVars>
      </dgm:prSet>
      <dgm:spPr/>
    </dgm:pt>
    <dgm:pt modelId="{61931F05-C289-49B7-B104-30715518E449}" type="pres">
      <dgm:prSet presAssocID="{F2014202-01CD-456D-AC9A-0410C99BE470}" presName="composite" presStyleCnt="0"/>
      <dgm:spPr/>
    </dgm:pt>
    <dgm:pt modelId="{AF8AD796-77CE-4B21-ADD3-6D2CE12D6EE3}" type="pres">
      <dgm:prSet presAssocID="{F2014202-01CD-456D-AC9A-0410C99BE470}"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12F3AF20-4510-4285-B57D-3C8760EB450C}" type="pres">
      <dgm:prSet presAssocID="{F2014202-01CD-456D-AC9A-0410C99BE470}" presName="DropPinPlaceHolder" presStyleCnt="0"/>
      <dgm:spPr/>
    </dgm:pt>
    <dgm:pt modelId="{0BE25AB8-308D-46D9-9FA3-1CEC111A11BD}" type="pres">
      <dgm:prSet presAssocID="{F2014202-01CD-456D-AC9A-0410C99BE470}" presName="DropPin" presStyleLbl="alignNode1" presStyleIdx="0" presStyleCnt="3"/>
      <dgm:spPr/>
    </dgm:pt>
    <dgm:pt modelId="{ABAB326C-E1A2-4B7E-BDB5-0F8144E31829}" type="pres">
      <dgm:prSet presAssocID="{F2014202-01CD-456D-AC9A-0410C99BE470}"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06E003CD-0B89-44F6-89EE-7AC3AC10258E}" type="pres">
      <dgm:prSet presAssocID="{F2014202-01CD-456D-AC9A-0410C99BE470}" presName="L2TextContainer" presStyleLbl="revTx" presStyleIdx="0" presStyleCnt="6">
        <dgm:presLayoutVars>
          <dgm:bulletEnabled val="1"/>
        </dgm:presLayoutVars>
      </dgm:prSet>
      <dgm:spPr/>
      <dgm:t>
        <a:bodyPr/>
        <a:lstStyle/>
        <a:p>
          <a:endParaRPr lang="en-US"/>
        </a:p>
      </dgm:t>
    </dgm:pt>
    <dgm:pt modelId="{6AFD46FB-DDC8-4A0C-AD20-9A9150C84C67}" type="pres">
      <dgm:prSet presAssocID="{F2014202-01CD-456D-AC9A-0410C99BE470}" presName="L1TextContainer" presStyleLbl="revTx" presStyleIdx="1" presStyleCnt="6">
        <dgm:presLayoutVars>
          <dgm:chMax val="1"/>
          <dgm:chPref val="1"/>
          <dgm:bulletEnabled val="1"/>
        </dgm:presLayoutVars>
      </dgm:prSet>
      <dgm:spPr/>
      <dgm:t>
        <a:bodyPr/>
        <a:lstStyle/>
        <a:p>
          <a:endParaRPr lang="en-US"/>
        </a:p>
      </dgm:t>
    </dgm:pt>
    <dgm:pt modelId="{C7BE9640-07F1-49B2-8B26-743C115B98B3}" type="pres">
      <dgm:prSet presAssocID="{F2014202-01CD-456D-AC9A-0410C99BE470}"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F146E544-0EB6-4D9C-834B-FD5FB1067357}" type="pres">
      <dgm:prSet presAssocID="{F2014202-01CD-456D-AC9A-0410C99BE470}" presName="EmptyPlaceHolder" presStyleCnt="0"/>
      <dgm:spPr/>
    </dgm:pt>
    <dgm:pt modelId="{079A321C-6C7D-4DD7-80EF-1C77BF3E6961}" type="pres">
      <dgm:prSet presAssocID="{CA7DB564-E73F-4B31-BB29-679D2FFEE35E}" presName="spaceBetweenRectangles" presStyleCnt="0"/>
      <dgm:spPr/>
    </dgm:pt>
    <dgm:pt modelId="{9A009AD4-59B4-43F3-9607-86CAD091BCD5}" type="pres">
      <dgm:prSet presAssocID="{A34CA7CF-B1D0-4E68-A165-2DB284BCF3DF}" presName="composite" presStyleCnt="0"/>
      <dgm:spPr/>
    </dgm:pt>
    <dgm:pt modelId="{AB03FD59-B4BB-44A3-A69B-87E193BAA6B3}" type="pres">
      <dgm:prSet presAssocID="{A34CA7CF-B1D0-4E68-A165-2DB284BCF3DF}" presName="ConnectorPoint" presStyleLbl="lnNode1" presStyleIdx="1" presStyleCnt="3"/>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C48B61A3-13CC-4A98-AC0B-F8B1DCD43671}" type="pres">
      <dgm:prSet presAssocID="{A34CA7CF-B1D0-4E68-A165-2DB284BCF3DF}" presName="DropPinPlaceHolder" presStyleCnt="0"/>
      <dgm:spPr/>
    </dgm:pt>
    <dgm:pt modelId="{47040E0A-7334-4F5C-BD09-E689F8A0CED9}" type="pres">
      <dgm:prSet presAssocID="{A34CA7CF-B1D0-4E68-A165-2DB284BCF3DF}" presName="DropPin" presStyleLbl="alignNode1" presStyleIdx="1" presStyleCnt="3"/>
      <dgm:spPr/>
    </dgm:pt>
    <dgm:pt modelId="{61B62CF3-99C5-499C-AE8E-336E6D1CC87E}" type="pres">
      <dgm:prSet presAssocID="{A34CA7CF-B1D0-4E68-A165-2DB284BCF3DF}"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041DE40-331E-43EA-8E44-85EA7A2389F7}" type="pres">
      <dgm:prSet presAssocID="{A34CA7CF-B1D0-4E68-A165-2DB284BCF3DF}" presName="L2TextContainer" presStyleLbl="revTx" presStyleIdx="2" presStyleCnt="6">
        <dgm:presLayoutVars>
          <dgm:bulletEnabled val="1"/>
        </dgm:presLayoutVars>
      </dgm:prSet>
      <dgm:spPr/>
      <dgm:t>
        <a:bodyPr/>
        <a:lstStyle/>
        <a:p>
          <a:endParaRPr lang="en-US"/>
        </a:p>
      </dgm:t>
    </dgm:pt>
    <dgm:pt modelId="{6554FC9D-948C-449F-88DD-8D178597C198}" type="pres">
      <dgm:prSet presAssocID="{A34CA7CF-B1D0-4E68-A165-2DB284BCF3DF}" presName="L1TextContainer" presStyleLbl="revTx" presStyleIdx="3" presStyleCnt="6">
        <dgm:presLayoutVars>
          <dgm:chMax val="1"/>
          <dgm:chPref val="1"/>
          <dgm:bulletEnabled val="1"/>
        </dgm:presLayoutVars>
      </dgm:prSet>
      <dgm:spPr/>
      <dgm:t>
        <a:bodyPr/>
        <a:lstStyle/>
        <a:p>
          <a:endParaRPr lang="en-US"/>
        </a:p>
      </dgm:t>
    </dgm:pt>
    <dgm:pt modelId="{D81D8D45-F465-4B2D-957B-EF9DACB48C17}" type="pres">
      <dgm:prSet presAssocID="{A34CA7CF-B1D0-4E68-A165-2DB284BCF3DF}" presName="ConnectLine" presStyleLbl="sibTrans1D1" presStyleIdx="1" presStyleCnt="3"/>
      <dgm:spPr>
        <a:noFill/>
        <a:ln w="12700" cap="flat" cmpd="sng" algn="ctr">
          <a:solidFill>
            <a:schemeClr val="accent2">
              <a:hueOff val="-727682"/>
              <a:satOff val="-41964"/>
              <a:lumOff val="4314"/>
              <a:alphaOff val="0"/>
            </a:schemeClr>
          </a:solidFill>
          <a:prstDash val="dash"/>
          <a:miter lim="800000"/>
        </a:ln>
        <a:effectLst/>
      </dgm:spPr>
    </dgm:pt>
    <dgm:pt modelId="{230BD1AD-C046-42FC-BEB9-EE8CCA6673DB}" type="pres">
      <dgm:prSet presAssocID="{A34CA7CF-B1D0-4E68-A165-2DB284BCF3DF}" presName="EmptyPlaceHolder" presStyleCnt="0"/>
      <dgm:spPr/>
    </dgm:pt>
    <dgm:pt modelId="{A35D0C5D-4CE3-4807-8808-16D46D95BBCF}" type="pres">
      <dgm:prSet presAssocID="{7C8D3F9C-62D4-4725-A618-2BB139B41973}" presName="spaceBetweenRectangles" presStyleCnt="0"/>
      <dgm:spPr/>
    </dgm:pt>
    <dgm:pt modelId="{D62D458D-6C81-4DDA-930D-9FBA507BDA4E}" type="pres">
      <dgm:prSet presAssocID="{4F58E1F1-E6B8-4FE8-A289-0BF86008F122}" presName="composite" presStyleCnt="0"/>
      <dgm:spPr/>
    </dgm:pt>
    <dgm:pt modelId="{F0DB2EEA-AF3A-4C4D-A88E-700E051ED76D}" type="pres">
      <dgm:prSet presAssocID="{4F58E1F1-E6B8-4FE8-A289-0BF86008F122}" presName="ConnectorPoint" presStyleLbl="lnNode1" presStyleIdx="2" presStyleCnt="3"/>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2B9FD9A2-4A66-49DE-953F-252E189B10F3}" type="pres">
      <dgm:prSet presAssocID="{4F58E1F1-E6B8-4FE8-A289-0BF86008F122}" presName="DropPinPlaceHolder" presStyleCnt="0"/>
      <dgm:spPr/>
    </dgm:pt>
    <dgm:pt modelId="{3B82348A-37B5-49D0-B7F3-0F4EEC3B3C9B}" type="pres">
      <dgm:prSet presAssocID="{4F58E1F1-E6B8-4FE8-A289-0BF86008F122}" presName="DropPin" presStyleLbl="alignNode1" presStyleIdx="2" presStyleCnt="3"/>
      <dgm:spPr/>
    </dgm:pt>
    <dgm:pt modelId="{034A27E7-F654-4134-BEF7-C34507DB81B6}" type="pres">
      <dgm:prSet presAssocID="{4F58E1F1-E6B8-4FE8-A289-0BF86008F12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BF727B8C-091C-457A-B169-486EB8324ECC}" type="pres">
      <dgm:prSet presAssocID="{4F58E1F1-E6B8-4FE8-A289-0BF86008F122}" presName="L2TextContainer" presStyleLbl="revTx" presStyleIdx="4" presStyleCnt="6">
        <dgm:presLayoutVars>
          <dgm:bulletEnabled val="1"/>
        </dgm:presLayoutVars>
      </dgm:prSet>
      <dgm:spPr/>
      <dgm:t>
        <a:bodyPr/>
        <a:lstStyle/>
        <a:p>
          <a:endParaRPr lang="en-US"/>
        </a:p>
      </dgm:t>
    </dgm:pt>
    <dgm:pt modelId="{22CAFB1A-D98B-4505-85FD-C9018110CDEE}" type="pres">
      <dgm:prSet presAssocID="{4F58E1F1-E6B8-4FE8-A289-0BF86008F122}" presName="L1TextContainer" presStyleLbl="revTx" presStyleIdx="5" presStyleCnt="6">
        <dgm:presLayoutVars>
          <dgm:chMax val="1"/>
          <dgm:chPref val="1"/>
          <dgm:bulletEnabled val="1"/>
        </dgm:presLayoutVars>
      </dgm:prSet>
      <dgm:spPr/>
      <dgm:t>
        <a:bodyPr/>
        <a:lstStyle/>
        <a:p>
          <a:endParaRPr lang="en-US"/>
        </a:p>
      </dgm:t>
    </dgm:pt>
    <dgm:pt modelId="{9B759483-2924-41BD-9C67-BCF674D2D25E}" type="pres">
      <dgm:prSet presAssocID="{4F58E1F1-E6B8-4FE8-A289-0BF86008F122}" presName="ConnectLine" presStyleLbl="sibTrans1D1" presStyleIdx="2" presStyleCnt="3"/>
      <dgm:spPr>
        <a:noFill/>
        <a:ln w="12700" cap="flat" cmpd="sng" algn="ctr">
          <a:solidFill>
            <a:schemeClr val="accent2">
              <a:hueOff val="-1455363"/>
              <a:satOff val="-83928"/>
              <a:lumOff val="8628"/>
              <a:alphaOff val="0"/>
            </a:schemeClr>
          </a:solidFill>
          <a:prstDash val="dash"/>
          <a:miter lim="800000"/>
        </a:ln>
        <a:effectLst/>
      </dgm:spPr>
    </dgm:pt>
    <dgm:pt modelId="{CC18C4AF-C592-4A20-A9C5-E9F4342D2301}" type="pres">
      <dgm:prSet presAssocID="{4F58E1F1-E6B8-4FE8-A289-0BF86008F122}" presName="EmptyPlaceHolder" presStyleCnt="0"/>
      <dgm:spPr/>
    </dgm:pt>
  </dgm:ptLst>
  <dgm:cxnLst>
    <dgm:cxn modelId="{C4D43A3B-1677-43FC-90F4-FA523CBCBD3F}" srcId="{F2014202-01CD-456D-AC9A-0410C99BE470}" destId="{55085490-754D-4900-96C9-47AD1883C35F}" srcOrd="0" destOrd="0" parTransId="{9DBD4A92-EDBD-4A3C-A349-0D65AD26E29E}" sibTransId="{F6605F2D-920D-4479-A1F2-C3D35EDF31F2}"/>
    <dgm:cxn modelId="{E3BC7D8C-9C3A-4BCA-A860-5E39174D9D62}" srcId="{1E80A452-5134-495A-9A19-582A1B07D686}" destId="{A34CA7CF-B1D0-4E68-A165-2DB284BCF3DF}" srcOrd="1" destOrd="0" parTransId="{7D918F80-40CA-44C1-A3E4-6DEC51675A4F}" sibTransId="{7C8D3F9C-62D4-4725-A618-2BB139B41973}"/>
    <dgm:cxn modelId="{0F329FFA-91A3-48F5-9F1B-0B44DAE11421}" type="presOf" srcId="{F2014202-01CD-456D-AC9A-0410C99BE470}" destId="{6AFD46FB-DDC8-4A0C-AD20-9A9150C84C67}" srcOrd="0" destOrd="0" presId="urn:microsoft.com/office/officeart/2017/3/layout/DropPinTimeline"/>
    <dgm:cxn modelId="{C1D5EA3D-A147-4B01-9A56-2822E5A3C8D5}" srcId="{4F58E1F1-E6B8-4FE8-A289-0BF86008F122}" destId="{177EB44A-29CB-4951-9598-4C6688B63D40}" srcOrd="0" destOrd="0" parTransId="{E9F6CA65-3392-4E9C-B6C9-4D3823CA6210}" sibTransId="{A6CDBE40-A411-4C74-B633-88B455F37B16}"/>
    <dgm:cxn modelId="{B491BB84-ADB0-4CD2-ABFF-A918AFFD5A4C}" type="presOf" srcId="{4F58E1F1-E6B8-4FE8-A289-0BF86008F122}" destId="{22CAFB1A-D98B-4505-85FD-C9018110CDEE}" srcOrd="0" destOrd="0" presId="urn:microsoft.com/office/officeart/2017/3/layout/DropPinTimeline"/>
    <dgm:cxn modelId="{ADD0D0A7-55C3-4947-BD3D-74E1894EC8F8}" srcId="{1E80A452-5134-495A-9A19-582A1B07D686}" destId="{F2014202-01CD-456D-AC9A-0410C99BE470}" srcOrd="0" destOrd="0" parTransId="{0389A8F3-7C47-4468-873C-B519377A3396}" sibTransId="{CA7DB564-E73F-4B31-BB29-679D2FFEE35E}"/>
    <dgm:cxn modelId="{D5425FE1-F28E-46F8-9F2A-4DA7C4D59E8C}" srcId="{1E80A452-5134-495A-9A19-582A1B07D686}" destId="{4F58E1F1-E6B8-4FE8-A289-0BF86008F122}" srcOrd="2" destOrd="0" parTransId="{91F86148-42BF-4129-9C34-09E4319CD5B1}" sibTransId="{AF05692E-9899-42AD-8939-CBE2FBBA5E3B}"/>
    <dgm:cxn modelId="{86561C6C-E5E8-434D-86A0-DE5CAAA2FDE0}" srcId="{A34CA7CF-B1D0-4E68-A165-2DB284BCF3DF}" destId="{BC091E22-7F61-425E-8C63-207423E350E3}" srcOrd="0" destOrd="0" parTransId="{5D92C1AA-E181-467F-928F-070CE34AA967}" sibTransId="{D55D5E11-2B2E-4D04-B9F8-0EF4AA9A83D8}"/>
    <dgm:cxn modelId="{D998CFFB-594F-45A1-860C-230F38B49250}" type="presOf" srcId="{1E80A452-5134-495A-9A19-582A1B07D686}" destId="{CBCF393C-92AC-4CEB-8838-11039E1FF30A}" srcOrd="0" destOrd="0" presId="urn:microsoft.com/office/officeart/2017/3/layout/DropPinTimeline"/>
    <dgm:cxn modelId="{D3C81E7E-23CE-485A-B3F1-FC72A1B9676B}" type="presOf" srcId="{177EB44A-29CB-4951-9598-4C6688B63D40}" destId="{BF727B8C-091C-457A-B169-486EB8324ECC}" srcOrd="0" destOrd="0" presId="urn:microsoft.com/office/officeart/2017/3/layout/DropPinTimeline"/>
    <dgm:cxn modelId="{BFA28F18-4677-41B8-BB24-771C52932145}" type="presOf" srcId="{55085490-754D-4900-96C9-47AD1883C35F}" destId="{06E003CD-0B89-44F6-89EE-7AC3AC10258E}" srcOrd="0" destOrd="0" presId="urn:microsoft.com/office/officeart/2017/3/layout/DropPinTimeline"/>
    <dgm:cxn modelId="{81C74DF8-D3E8-4D85-8B11-9BEB54E2B1EB}" type="presOf" srcId="{A34CA7CF-B1D0-4E68-A165-2DB284BCF3DF}" destId="{6554FC9D-948C-449F-88DD-8D178597C198}" srcOrd="0" destOrd="0" presId="urn:microsoft.com/office/officeart/2017/3/layout/DropPinTimeline"/>
    <dgm:cxn modelId="{FB8B5AB3-6F52-468F-861A-F36F0E7C81E0}" type="presOf" srcId="{BC091E22-7F61-425E-8C63-207423E350E3}" destId="{7041DE40-331E-43EA-8E44-85EA7A2389F7}" srcOrd="0" destOrd="0" presId="urn:microsoft.com/office/officeart/2017/3/layout/DropPinTimeline"/>
    <dgm:cxn modelId="{44264142-767B-4C6E-8BFE-34B90CB93454}" type="presParOf" srcId="{CBCF393C-92AC-4CEB-8838-11039E1FF30A}" destId="{3B9660BD-380A-47C9-8CB3-E93E6E1212B7}" srcOrd="0" destOrd="0" presId="urn:microsoft.com/office/officeart/2017/3/layout/DropPinTimeline"/>
    <dgm:cxn modelId="{8F467D0C-761D-4781-9D45-D6064BCD7549}" type="presParOf" srcId="{CBCF393C-92AC-4CEB-8838-11039E1FF30A}" destId="{0B8EEFB4-AE61-4381-8765-2A18CF915B8D}" srcOrd="1" destOrd="0" presId="urn:microsoft.com/office/officeart/2017/3/layout/DropPinTimeline"/>
    <dgm:cxn modelId="{BFE9B56D-4612-4964-A211-B781B5ADA81A}" type="presParOf" srcId="{0B8EEFB4-AE61-4381-8765-2A18CF915B8D}" destId="{61931F05-C289-49B7-B104-30715518E449}" srcOrd="0" destOrd="0" presId="urn:microsoft.com/office/officeart/2017/3/layout/DropPinTimeline"/>
    <dgm:cxn modelId="{90E97C68-5FED-47E6-B866-8AA6BD92A1B7}" type="presParOf" srcId="{61931F05-C289-49B7-B104-30715518E449}" destId="{AF8AD796-77CE-4B21-ADD3-6D2CE12D6EE3}" srcOrd="0" destOrd="0" presId="urn:microsoft.com/office/officeart/2017/3/layout/DropPinTimeline"/>
    <dgm:cxn modelId="{70AF226A-96FC-44D5-AC44-A33D59788929}" type="presParOf" srcId="{61931F05-C289-49B7-B104-30715518E449}" destId="{12F3AF20-4510-4285-B57D-3C8760EB450C}" srcOrd="1" destOrd="0" presId="urn:microsoft.com/office/officeart/2017/3/layout/DropPinTimeline"/>
    <dgm:cxn modelId="{D4F1B96B-8ADD-42B5-B8D0-D7A0D5845973}" type="presParOf" srcId="{12F3AF20-4510-4285-B57D-3C8760EB450C}" destId="{0BE25AB8-308D-46D9-9FA3-1CEC111A11BD}" srcOrd="0" destOrd="0" presId="urn:microsoft.com/office/officeart/2017/3/layout/DropPinTimeline"/>
    <dgm:cxn modelId="{087D2A2C-9DCD-4020-83D7-EAC3A843B4A8}" type="presParOf" srcId="{12F3AF20-4510-4285-B57D-3C8760EB450C}" destId="{ABAB326C-E1A2-4B7E-BDB5-0F8144E31829}" srcOrd="1" destOrd="0" presId="urn:microsoft.com/office/officeart/2017/3/layout/DropPinTimeline"/>
    <dgm:cxn modelId="{5834BF29-3762-4A4C-8E38-338E2D693341}" type="presParOf" srcId="{61931F05-C289-49B7-B104-30715518E449}" destId="{06E003CD-0B89-44F6-89EE-7AC3AC10258E}" srcOrd="2" destOrd="0" presId="urn:microsoft.com/office/officeart/2017/3/layout/DropPinTimeline"/>
    <dgm:cxn modelId="{6595E1AE-71F2-43D7-B424-6627B945FF5E}" type="presParOf" srcId="{61931F05-C289-49B7-B104-30715518E449}" destId="{6AFD46FB-DDC8-4A0C-AD20-9A9150C84C67}" srcOrd="3" destOrd="0" presId="urn:microsoft.com/office/officeart/2017/3/layout/DropPinTimeline"/>
    <dgm:cxn modelId="{56FAF1CA-65FD-431D-A123-F6FD1F2F301E}" type="presParOf" srcId="{61931F05-C289-49B7-B104-30715518E449}" destId="{C7BE9640-07F1-49B2-8B26-743C115B98B3}" srcOrd="4" destOrd="0" presId="urn:microsoft.com/office/officeart/2017/3/layout/DropPinTimeline"/>
    <dgm:cxn modelId="{E0F0B1DE-A7FA-4636-992C-05CDD91F9F84}" type="presParOf" srcId="{61931F05-C289-49B7-B104-30715518E449}" destId="{F146E544-0EB6-4D9C-834B-FD5FB1067357}" srcOrd="5" destOrd="0" presId="urn:microsoft.com/office/officeart/2017/3/layout/DropPinTimeline"/>
    <dgm:cxn modelId="{4AB9EF23-6C26-49BA-8BC9-F6D99D5B44AE}" type="presParOf" srcId="{0B8EEFB4-AE61-4381-8765-2A18CF915B8D}" destId="{079A321C-6C7D-4DD7-80EF-1C77BF3E6961}" srcOrd="1" destOrd="0" presId="urn:microsoft.com/office/officeart/2017/3/layout/DropPinTimeline"/>
    <dgm:cxn modelId="{D42F90DE-73EF-4DFD-84F4-225B0E91AC40}" type="presParOf" srcId="{0B8EEFB4-AE61-4381-8765-2A18CF915B8D}" destId="{9A009AD4-59B4-43F3-9607-86CAD091BCD5}" srcOrd="2" destOrd="0" presId="urn:microsoft.com/office/officeart/2017/3/layout/DropPinTimeline"/>
    <dgm:cxn modelId="{1E55C331-7249-4962-B629-04FA8A4A3ACD}" type="presParOf" srcId="{9A009AD4-59B4-43F3-9607-86CAD091BCD5}" destId="{AB03FD59-B4BB-44A3-A69B-87E193BAA6B3}" srcOrd="0" destOrd="0" presId="urn:microsoft.com/office/officeart/2017/3/layout/DropPinTimeline"/>
    <dgm:cxn modelId="{D7B31B4A-E7A2-4CE9-B004-3ACE6D948809}" type="presParOf" srcId="{9A009AD4-59B4-43F3-9607-86CAD091BCD5}" destId="{C48B61A3-13CC-4A98-AC0B-F8B1DCD43671}" srcOrd="1" destOrd="0" presId="urn:microsoft.com/office/officeart/2017/3/layout/DropPinTimeline"/>
    <dgm:cxn modelId="{29818AD7-CBE4-45AD-88F2-115329B9FDB3}" type="presParOf" srcId="{C48B61A3-13CC-4A98-AC0B-F8B1DCD43671}" destId="{47040E0A-7334-4F5C-BD09-E689F8A0CED9}" srcOrd="0" destOrd="0" presId="urn:microsoft.com/office/officeart/2017/3/layout/DropPinTimeline"/>
    <dgm:cxn modelId="{C3D760B7-5E13-43B7-AB08-D996564D7DAD}" type="presParOf" srcId="{C48B61A3-13CC-4A98-AC0B-F8B1DCD43671}" destId="{61B62CF3-99C5-499C-AE8E-336E6D1CC87E}" srcOrd="1" destOrd="0" presId="urn:microsoft.com/office/officeart/2017/3/layout/DropPinTimeline"/>
    <dgm:cxn modelId="{623134DA-0EE5-4B9C-8E20-2B04DD30277C}" type="presParOf" srcId="{9A009AD4-59B4-43F3-9607-86CAD091BCD5}" destId="{7041DE40-331E-43EA-8E44-85EA7A2389F7}" srcOrd="2" destOrd="0" presId="urn:microsoft.com/office/officeart/2017/3/layout/DropPinTimeline"/>
    <dgm:cxn modelId="{BD32779F-337B-4C95-A3D4-871FC0D8FA62}" type="presParOf" srcId="{9A009AD4-59B4-43F3-9607-86CAD091BCD5}" destId="{6554FC9D-948C-449F-88DD-8D178597C198}" srcOrd="3" destOrd="0" presId="urn:microsoft.com/office/officeart/2017/3/layout/DropPinTimeline"/>
    <dgm:cxn modelId="{2B77D36E-9EC3-4478-B3CB-B50E7A325A1C}" type="presParOf" srcId="{9A009AD4-59B4-43F3-9607-86CAD091BCD5}" destId="{D81D8D45-F465-4B2D-957B-EF9DACB48C17}" srcOrd="4" destOrd="0" presId="urn:microsoft.com/office/officeart/2017/3/layout/DropPinTimeline"/>
    <dgm:cxn modelId="{A0D1D523-37A2-48F0-A67A-75AC57153571}" type="presParOf" srcId="{9A009AD4-59B4-43F3-9607-86CAD091BCD5}" destId="{230BD1AD-C046-42FC-BEB9-EE8CCA6673DB}" srcOrd="5" destOrd="0" presId="urn:microsoft.com/office/officeart/2017/3/layout/DropPinTimeline"/>
    <dgm:cxn modelId="{420A4532-7A9F-4AE1-8CA3-FA2DB2269B40}" type="presParOf" srcId="{0B8EEFB4-AE61-4381-8765-2A18CF915B8D}" destId="{A35D0C5D-4CE3-4807-8808-16D46D95BBCF}" srcOrd="3" destOrd="0" presId="urn:microsoft.com/office/officeart/2017/3/layout/DropPinTimeline"/>
    <dgm:cxn modelId="{E318157A-1538-4EAF-888E-63E8190AEA94}" type="presParOf" srcId="{0B8EEFB4-AE61-4381-8765-2A18CF915B8D}" destId="{D62D458D-6C81-4DDA-930D-9FBA507BDA4E}" srcOrd="4" destOrd="0" presId="urn:microsoft.com/office/officeart/2017/3/layout/DropPinTimeline"/>
    <dgm:cxn modelId="{EF07C6A1-428E-4C85-9710-619E60EEAFA4}" type="presParOf" srcId="{D62D458D-6C81-4DDA-930D-9FBA507BDA4E}" destId="{F0DB2EEA-AF3A-4C4D-A88E-700E051ED76D}" srcOrd="0" destOrd="0" presId="urn:microsoft.com/office/officeart/2017/3/layout/DropPinTimeline"/>
    <dgm:cxn modelId="{B3B3A70F-7AB3-4AE9-9515-F446CB92C299}" type="presParOf" srcId="{D62D458D-6C81-4DDA-930D-9FBA507BDA4E}" destId="{2B9FD9A2-4A66-49DE-953F-252E189B10F3}" srcOrd="1" destOrd="0" presId="urn:microsoft.com/office/officeart/2017/3/layout/DropPinTimeline"/>
    <dgm:cxn modelId="{7AF8FC56-C582-4970-A67E-3FA1E68A6D24}" type="presParOf" srcId="{2B9FD9A2-4A66-49DE-953F-252E189B10F3}" destId="{3B82348A-37B5-49D0-B7F3-0F4EEC3B3C9B}" srcOrd="0" destOrd="0" presId="urn:microsoft.com/office/officeart/2017/3/layout/DropPinTimeline"/>
    <dgm:cxn modelId="{8E0B08F8-8FAF-421D-A135-CF875B411BD2}" type="presParOf" srcId="{2B9FD9A2-4A66-49DE-953F-252E189B10F3}" destId="{034A27E7-F654-4134-BEF7-C34507DB81B6}" srcOrd="1" destOrd="0" presId="urn:microsoft.com/office/officeart/2017/3/layout/DropPinTimeline"/>
    <dgm:cxn modelId="{14A8F9F8-0FD4-438F-82A1-7ECEB0A55231}" type="presParOf" srcId="{D62D458D-6C81-4DDA-930D-9FBA507BDA4E}" destId="{BF727B8C-091C-457A-B169-486EB8324ECC}" srcOrd="2" destOrd="0" presId="urn:microsoft.com/office/officeart/2017/3/layout/DropPinTimeline"/>
    <dgm:cxn modelId="{35ED92BE-E5B4-4EDD-BBCA-E276B092A3ED}" type="presParOf" srcId="{D62D458D-6C81-4DDA-930D-9FBA507BDA4E}" destId="{22CAFB1A-D98B-4505-85FD-C9018110CDEE}" srcOrd="3" destOrd="0" presId="urn:microsoft.com/office/officeart/2017/3/layout/DropPinTimeline"/>
    <dgm:cxn modelId="{850E52C6-5C94-4B92-88C4-751737D5DA18}" type="presParOf" srcId="{D62D458D-6C81-4DDA-930D-9FBA507BDA4E}" destId="{9B759483-2924-41BD-9C67-BCF674D2D25E}" srcOrd="4" destOrd="0" presId="urn:microsoft.com/office/officeart/2017/3/layout/DropPinTimeline"/>
    <dgm:cxn modelId="{27C414AB-ADE4-461C-B3AC-CC1DA0191BE9}" type="presParOf" srcId="{D62D458D-6C81-4DDA-930D-9FBA507BDA4E}" destId="{CC18C4AF-C592-4A20-A9C5-E9F4342D2301}"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8E7031-2ACC-4EFB-8A7C-D239B29D3E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BAC532D-D71A-4E4A-BDE1-7E3E21CED572}">
      <dgm:prSet/>
      <dgm:spPr/>
      <dgm:t>
        <a:bodyPr/>
        <a:lstStyle/>
        <a:p>
          <a:r>
            <a:rPr lang="en-US"/>
            <a:t>It is also known as weak AI,</a:t>
          </a:r>
        </a:p>
      </dgm:t>
    </dgm:pt>
    <dgm:pt modelId="{13204F31-32A1-469D-BCE1-8C55B90E3C99}" type="parTrans" cxnId="{C3452DF7-9373-4FED-AF11-381329426ABB}">
      <dgm:prSet/>
      <dgm:spPr/>
      <dgm:t>
        <a:bodyPr/>
        <a:lstStyle/>
        <a:p>
          <a:endParaRPr lang="en-US"/>
        </a:p>
      </dgm:t>
    </dgm:pt>
    <dgm:pt modelId="{989C8548-406A-4EB9-8383-9AD7F6183B6D}" type="sibTrans" cxnId="{C3452DF7-9373-4FED-AF11-381329426ABB}">
      <dgm:prSet/>
      <dgm:spPr/>
      <dgm:t>
        <a:bodyPr/>
        <a:lstStyle/>
        <a:p>
          <a:endParaRPr lang="en-US"/>
        </a:p>
      </dgm:t>
    </dgm:pt>
    <dgm:pt modelId="{E2049323-D1A6-4020-A304-105BF4E8BF2A}">
      <dgm:prSet/>
      <dgm:spPr/>
      <dgm:t>
        <a:bodyPr/>
        <a:lstStyle/>
        <a:p>
          <a:r>
            <a:rPr lang="en-US"/>
            <a:t>it involves applying artificial intelligence only to specific task.</a:t>
          </a:r>
        </a:p>
      </dgm:t>
    </dgm:pt>
    <dgm:pt modelId="{9C1ED222-6453-47D5-A5A3-686153C372B3}" type="parTrans" cxnId="{403D279A-9B98-4E63-88AD-C36805BFB39F}">
      <dgm:prSet/>
      <dgm:spPr/>
      <dgm:t>
        <a:bodyPr/>
        <a:lstStyle/>
        <a:p>
          <a:endParaRPr lang="en-US"/>
        </a:p>
      </dgm:t>
    </dgm:pt>
    <dgm:pt modelId="{3FE1710B-8BD1-4505-9075-934144A4945F}" type="sibTrans" cxnId="{403D279A-9B98-4E63-88AD-C36805BFB39F}">
      <dgm:prSet/>
      <dgm:spPr/>
      <dgm:t>
        <a:bodyPr/>
        <a:lstStyle/>
        <a:p>
          <a:endParaRPr lang="en-US"/>
        </a:p>
      </dgm:t>
    </dgm:pt>
    <dgm:pt modelId="{8FDB1D27-B48D-4681-A503-70634806FCB7}">
      <dgm:prSet/>
      <dgm:spPr/>
      <dgm:t>
        <a:bodyPr/>
        <a:lstStyle/>
        <a:p>
          <a:r>
            <a:rPr lang="en-US"/>
            <a:t>So, many currently existing systems that claim to use artificial intelligence are actually operating as weak AI</a:t>
          </a:r>
        </a:p>
      </dgm:t>
    </dgm:pt>
    <dgm:pt modelId="{F14C106F-0C68-49DC-B5CB-4ED2A3CB3E1A}" type="parTrans" cxnId="{DFE8F97A-D552-499E-9A1E-0BD918717698}">
      <dgm:prSet/>
      <dgm:spPr/>
      <dgm:t>
        <a:bodyPr/>
        <a:lstStyle/>
        <a:p>
          <a:endParaRPr lang="en-US"/>
        </a:p>
      </dgm:t>
    </dgm:pt>
    <dgm:pt modelId="{C46FC74C-8991-4B8F-9E7F-010F934E16B5}" type="sibTrans" cxnId="{DFE8F97A-D552-499E-9A1E-0BD918717698}">
      <dgm:prSet/>
      <dgm:spPr/>
      <dgm:t>
        <a:bodyPr/>
        <a:lstStyle/>
        <a:p>
          <a:endParaRPr lang="en-US"/>
        </a:p>
      </dgm:t>
    </dgm:pt>
    <dgm:pt modelId="{AD036A2D-3EF4-4CF5-95FD-1E29913F870A}" type="pres">
      <dgm:prSet presAssocID="{CE8E7031-2ACC-4EFB-8A7C-D239B29D3EB7}" presName="root" presStyleCnt="0">
        <dgm:presLayoutVars>
          <dgm:dir/>
          <dgm:resizeHandles val="exact"/>
        </dgm:presLayoutVars>
      </dgm:prSet>
      <dgm:spPr/>
      <dgm:t>
        <a:bodyPr/>
        <a:lstStyle/>
        <a:p>
          <a:endParaRPr lang="en-US"/>
        </a:p>
      </dgm:t>
    </dgm:pt>
    <dgm:pt modelId="{B2D8F32B-57AE-4D81-822E-583A94BC9AC8}" type="pres">
      <dgm:prSet presAssocID="{8BAC532D-D71A-4E4A-BDE1-7E3E21CED572}" presName="compNode" presStyleCnt="0"/>
      <dgm:spPr/>
    </dgm:pt>
    <dgm:pt modelId="{B5AEBF84-51E5-4F20-9217-A21D50F1849E}" type="pres">
      <dgm:prSet presAssocID="{8BAC532D-D71A-4E4A-BDE1-7E3E21CED572}" presName="bgRect" presStyleLbl="bgShp" presStyleIdx="0" presStyleCnt="3"/>
      <dgm:spPr/>
    </dgm:pt>
    <dgm:pt modelId="{A365E62D-338D-425A-934A-2E00BD121492}" type="pres">
      <dgm:prSet presAssocID="{8BAC532D-D71A-4E4A-BDE1-7E3E21CED57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FE6CA86D-A40C-4407-A05F-0A80F6DD2E81}" type="pres">
      <dgm:prSet presAssocID="{8BAC532D-D71A-4E4A-BDE1-7E3E21CED572}" presName="spaceRect" presStyleCnt="0"/>
      <dgm:spPr/>
    </dgm:pt>
    <dgm:pt modelId="{C6229C78-E58D-42D2-AB5A-C96B2D933AED}" type="pres">
      <dgm:prSet presAssocID="{8BAC532D-D71A-4E4A-BDE1-7E3E21CED572}" presName="parTx" presStyleLbl="revTx" presStyleIdx="0" presStyleCnt="3">
        <dgm:presLayoutVars>
          <dgm:chMax val="0"/>
          <dgm:chPref val="0"/>
        </dgm:presLayoutVars>
      </dgm:prSet>
      <dgm:spPr/>
      <dgm:t>
        <a:bodyPr/>
        <a:lstStyle/>
        <a:p>
          <a:endParaRPr lang="en-US"/>
        </a:p>
      </dgm:t>
    </dgm:pt>
    <dgm:pt modelId="{6685E879-5F1D-4461-9D30-58491C0585CB}" type="pres">
      <dgm:prSet presAssocID="{989C8548-406A-4EB9-8383-9AD7F6183B6D}" presName="sibTrans" presStyleCnt="0"/>
      <dgm:spPr/>
    </dgm:pt>
    <dgm:pt modelId="{B8971C27-C269-4E97-A3A2-A070BD30C020}" type="pres">
      <dgm:prSet presAssocID="{E2049323-D1A6-4020-A304-105BF4E8BF2A}" presName="compNode" presStyleCnt="0"/>
      <dgm:spPr/>
    </dgm:pt>
    <dgm:pt modelId="{FF5E1376-9C73-4854-8987-1CBB7D78AF01}" type="pres">
      <dgm:prSet presAssocID="{E2049323-D1A6-4020-A304-105BF4E8BF2A}" presName="bgRect" presStyleLbl="bgShp" presStyleIdx="1" presStyleCnt="3"/>
      <dgm:spPr/>
    </dgm:pt>
    <dgm:pt modelId="{2CEB9F6C-4BF1-4C41-80D9-222E6F8C8F37}" type="pres">
      <dgm:prSet presAssocID="{E2049323-D1A6-4020-A304-105BF4E8BF2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rain in head"/>
        </a:ext>
      </dgm:extLst>
    </dgm:pt>
    <dgm:pt modelId="{AAD5FE4B-124E-4496-A53B-DD51A5E0A54E}" type="pres">
      <dgm:prSet presAssocID="{E2049323-D1A6-4020-A304-105BF4E8BF2A}" presName="spaceRect" presStyleCnt="0"/>
      <dgm:spPr/>
    </dgm:pt>
    <dgm:pt modelId="{E2FB22BD-21C1-4A76-AC3C-FE48BC4C4579}" type="pres">
      <dgm:prSet presAssocID="{E2049323-D1A6-4020-A304-105BF4E8BF2A}" presName="parTx" presStyleLbl="revTx" presStyleIdx="1" presStyleCnt="3">
        <dgm:presLayoutVars>
          <dgm:chMax val="0"/>
          <dgm:chPref val="0"/>
        </dgm:presLayoutVars>
      </dgm:prSet>
      <dgm:spPr/>
      <dgm:t>
        <a:bodyPr/>
        <a:lstStyle/>
        <a:p>
          <a:endParaRPr lang="en-US"/>
        </a:p>
      </dgm:t>
    </dgm:pt>
    <dgm:pt modelId="{A9FCD4A1-F137-49A4-BD18-A3E11115A1DF}" type="pres">
      <dgm:prSet presAssocID="{3FE1710B-8BD1-4505-9075-934144A4945F}" presName="sibTrans" presStyleCnt="0"/>
      <dgm:spPr/>
    </dgm:pt>
    <dgm:pt modelId="{0BF855A1-126E-4CE3-A778-492ABD919C98}" type="pres">
      <dgm:prSet presAssocID="{8FDB1D27-B48D-4681-A503-70634806FCB7}" presName="compNode" presStyleCnt="0"/>
      <dgm:spPr/>
    </dgm:pt>
    <dgm:pt modelId="{9A6975D9-68A6-43CF-8FD1-FB63AD37C191}" type="pres">
      <dgm:prSet presAssocID="{8FDB1D27-B48D-4681-A503-70634806FCB7}" presName="bgRect" presStyleLbl="bgShp" presStyleIdx="2" presStyleCnt="3"/>
      <dgm:spPr/>
    </dgm:pt>
    <dgm:pt modelId="{CD4AE18E-C841-485B-9A1E-3947E7A532AA}" type="pres">
      <dgm:prSet presAssocID="{8FDB1D27-B48D-4681-A503-70634806FCB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F7933E77-6631-4F55-ACC4-122E457FCC27}" type="pres">
      <dgm:prSet presAssocID="{8FDB1D27-B48D-4681-A503-70634806FCB7}" presName="spaceRect" presStyleCnt="0"/>
      <dgm:spPr/>
    </dgm:pt>
    <dgm:pt modelId="{773588C5-347B-4660-8CFC-75CD00A465F7}" type="pres">
      <dgm:prSet presAssocID="{8FDB1D27-B48D-4681-A503-70634806FCB7}" presName="parTx" presStyleLbl="revTx" presStyleIdx="2" presStyleCnt="3">
        <dgm:presLayoutVars>
          <dgm:chMax val="0"/>
          <dgm:chPref val="0"/>
        </dgm:presLayoutVars>
      </dgm:prSet>
      <dgm:spPr/>
      <dgm:t>
        <a:bodyPr/>
        <a:lstStyle/>
        <a:p>
          <a:endParaRPr lang="en-US"/>
        </a:p>
      </dgm:t>
    </dgm:pt>
  </dgm:ptLst>
  <dgm:cxnLst>
    <dgm:cxn modelId="{C444DD9F-A391-45F6-86EA-A8D88C44F291}" type="presOf" srcId="{CE8E7031-2ACC-4EFB-8A7C-D239B29D3EB7}" destId="{AD036A2D-3EF4-4CF5-95FD-1E29913F870A}" srcOrd="0" destOrd="0" presId="urn:microsoft.com/office/officeart/2018/2/layout/IconVerticalSolidList"/>
    <dgm:cxn modelId="{DFE8F97A-D552-499E-9A1E-0BD918717698}" srcId="{CE8E7031-2ACC-4EFB-8A7C-D239B29D3EB7}" destId="{8FDB1D27-B48D-4681-A503-70634806FCB7}" srcOrd="2" destOrd="0" parTransId="{F14C106F-0C68-49DC-B5CB-4ED2A3CB3E1A}" sibTransId="{C46FC74C-8991-4B8F-9E7F-010F934E16B5}"/>
    <dgm:cxn modelId="{B8873DD2-1F02-4DB6-8D5C-526002334201}" type="presOf" srcId="{E2049323-D1A6-4020-A304-105BF4E8BF2A}" destId="{E2FB22BD-21C1-4A76-AC3C-FE48BC4C4579}" srcOrd="0" destOrd="0" presId="urn:microsoft.com/office/officeart/2018/2/layout/IconVerticalSolidList"/>
    <dgm:cxn modelId="{403D279A-9B98-4E63-88AD-C36805BFB39F}" srcId="{CE8E7031-2ACC-4EFB-8A7C-D239B29D3EB7}" destId="{E2049323-D1A6-4020-A304-105BF4E8BF2A}" srcOrd="1" destOrd="0" parTransId="{9C1ED222-6453-47D5-A5A3-686153C372B3}" sibTransId="{3FE1710B-8BD1-4505-9075-934144A4945F}"/>
    <dgm:cxn modelId="{C2E3FA64-1BDB-4807-B625-4016D15F1B7E}" type="presOf" srcId="{8BAC532D-D71A-4E4A-BDE1-7E3E21CED572}" destId="{C6229C78-E58D-42D2-AB5A-C96B2D933AED}" srcOrd="0" destOrd="0" presId="urn:microsoft.com/office/officeart/2018/2/layout/IconVerticalSolidList"/>
    <dgm:cxn modelId="{C3452DF7-9373-4FED-AF11-381329426ABB}" srcId="{CE8E7031-2ACC-4EFB-8A7C-D239B29D3EB7}" destId="{8BAC532D-D71A-4E4A-BDE1-7E3E21CED572}" srcOrd="0" destOrd="0" parTransId="{13204F31-32A1-469D-BCE1-8C55B90E3C99}" sibTransId="{989C8548-406A-4EB9-8383-9AD7F6183B6D}"/>
    <dgm:cxn modelId="{1BB532EA-75E3-44E2-A731-38AE91CA1B66}" type="presOf" srcId="{8FDB1D27-B48D-4681-A503-70634806FCB7}" destId="{773588C5-347B-4660-8CFC-75CD00A465F7}" srcOrd="0" destOrd="0" presId="urn:microsoft.com/office/officeart/2018/2/layout/IconVerticalSolidList"/>
    <dgm:cxn modelId="{DA487546-EB7D-462E-ABDA-90D0D3160C47}" type="presParOf" srcId="{AD036A2D-3EF4-4CF5-95FD-1E29913F870A}" destId="{B2D8F32B-57AE-4D81-822E-583A94BC9AC8}" srcOrd="0" destOrd="0" presId="urn:microsoft.com/office/officeart/2018/2/layout/IconVerticalSolidList"/>
    <dgm:cxn modelId="{796A5F97-3349-4B88-96C0-C5A62126E52C}" type="presParOf" srcId="{B2D8F32B-57AE-4D81-822E-583A94BC9AC8}" destId="{B5AEBF84-51E5-4F20-9217-A21D50F1849E}" srcOrd="0" destOrd="0" presId="urn:microsoft.com/office/officeart/2018/2/layout/IconVerticalSolidList"/>
    <dgm:cxn modelId="{3BD53171-4A99-4913-95C8-B3A1F04A9A51}" type="presParOf" srcId="{B2D8F32B-57AE-4D81-822E-583A94BC9AC8}" destId="{A365E62D-338D-425A-934A-2E00BD121492}" srcOrd="1" destOrd="0" presId="urn:microsoft.com/office/officeart/2018/2/layout/IconVerticalSolidList"/>
    <dgm:cxn modelId="{6BA55E91-A1CB-4CBB-81DB-B6CD0913B840}" type="presParOf" srcId="{B2D8F32B-57AE-4D81-822E-583A94BC9AC8}" destId="{FE6CA86D-A40C-4407-A05F-0A80F6DD2E81}" srcOrd="2" destOrd="0" presId="urn:microsoft.com/office/officeart/2018/2/layout/IconVerticalSolidList"/>
    <dgm:cxn modelId="{71366829-223D-4A01-95CE-E081FF2EA415}" type="presParOf" srcId="{B2D8F32B-57AE-4D81-822E-583A94BC9AC8}" destId="{C6229C78-E58D-42D2-AB5A-C96B2D933AED}" srcOrd="3" destOrd="0" presId="urn:microsoft.com/office/officeart/2018/2/layout/IconVerticalSolidList"/>
    <dgm:cxn modelId="{1DE607B6-AA3D-49E5-9ECE-0BC514A88CCF}" type="presParOf" srcId="{AD036A2D-3EF4-4CF5-95FD-1E29913F870A}" destId="{6685E879-5F1D-4461-9D30-58491C0585CB}" srcOrd="1" destOrd="0" presId="urn:microsoft.com/office/officeart/2018/2/layout/IconVerticalSolidList"/>
    <dgm:cxn modelId="{D5EB532E-9491-4150-AA9C-FB7FD2C7EE44}" type="presParOf" srcId="{AD036A2D-3EF4-4CF5-95FD-1E29913F870A}" destId="{B8971C27-C269-4E97-A3A2-A070BD30C020}" srcOrd="2" destOrd="0" presId="urn:microsoft.com/office/officeart/2018/2/layout/IconVerticalSolidList"/>
    <dgm:cxn modelId="{39796CF8-21CB-426D-8DAF-F99BC0689E4F}" type="presParOf" srcId="{B8971C27-C269-4E97-A3A2-A070BD30C020}" destId="{FF5E1376-9C73-4854-8987-1CBB7D78AF01}" srcOrd="0" destOrd="0" presId="urn:microsoft.com/office/officeart/2018/2/layout/IconVerticalSolidList"/>
    <dgm:cxn modelId="{9204C421-E084-4111-A559-9CC911986FB0}" type="presParOf" srcId="{B8971C27-C269-4E97-A3A2-A070BD30C020}" destId="{2CEB9F6C-4BF1-4C41-80D9-222E6F8C8F37}" srcOrd="1" destOrd="0" presId="urn:microsoft.com/office/officeart/2018/2/layout/IconVerticalSolidList"/>
    <dgm:cxn modelId="{C2885B27-1F5F-44CA-8E18-E318C9775D2B}" type="presParOf" srcId="{B8971C27-C269-4E97-A3A2-A070BD30C020}" destId="{AAD5FE4B-124E-4496-A53B-DD51A5E0A54E}" srcOrd="2" destOrd="0" presId="urn:microsoft.com/office/officeart/2018/2/layout/IconVerticalSolidList"/>
    <dgm:cxn modelId="{319DDD35-9ECB-4581-A9EA-920B0715CDD2}" type="presParOf" srcId="{B8971C27-C269-4E97-A3A2-A070BD30C020}" destId="{E2FB22BD-21C1-4A76-AC3C-FE48BC4C4579}" srcOrd="3" destOrd="0" presId="urn:microsoft.com/office/officeart/2018/2/layout/IconVerticalSolidList"/>
    <dgm:cxn modelId="{0C283F82-CAC0-4FBE-9A34-987AB3AFFC54}" type="presParOf" srcId="{AD036A2D-3EF4-4CF5-95FD-1E29913F870A}" destId="{A9FCD4A1-F137-49A4-BD18-A3E11115A1DF}" srcOrd="3" destOrd="0" presId="urn:microsoft.com/office/officeart/2018/2/layout/IconVerticalSolidList"/>
    <dgm:cxn modelId="{98841935-4227-4A5A-8FE5-48C9207EABD8}" type="presParOf" srcId="{AD036A2D-3EF4-4CF5-95FD-1E29913F870A}" destId="{0BF855A1-126E-4CE3-A778-492ABD919C98}" srcOrd="4" destOrd="0" presId="urn:microsoft.com/office/officeart/2018/2/layout/IconVerticalSolidList"/>
    <dgm:cxn modelId="{E2B82A2E-DA2E-41FB-A61F-539F568C9336}" type="presParOf" srcId="{0BF855A1-126E-4CE3-A778-492ABD919C98}" destId="{9A6975D9-68A6-43CF-8FD1-FB63AD37C191}" srcOrd="0" destOrd="0" presId="urn:microsoft.com/office/officeart/2018/2/layout/IconVerticalSolidList"/>
    <dgm:cxn modelId="{6ACBB5A5-B3F9-4ADB-AEF6-E13DAAC6A4D0}" type="presParOf" srcId="{0BF855A1-126E-4CE3-A778-492ABD919C98}" destId="{CD4AE18E-C841-485B-9A1E-3947E7A532AA}" srcOrd="1" destOrd="0" presId="urn:microsoft.com/office/officeart/2018/2/layout/IconVerticalSolidList"/>
    <dgm:cxn modelId="{BCEAEF16-F523-4E14-ADE9-0E2BD588E95B}" type="presParOf" srcId="{0BF855A1-126E-4CE3-A778-492ABD919C98}" destId="{F7933E77-6631-4F55-ACC4-122E457FCC27}" srcOrd="2" destOrd="0" presId="urn:microsoft.com/office/officeart/2018/2/layout/IconVerticalSolidList"/>
    <dgm:cxn modelId="{730017A1-ACD4-4C34-8A9D-81489669F03C}" type="presParOf" srcId="{0BF855A1-126E-4CE3-A778-492ABD919C98}" destId="{773588C5-347B-4660-8CFC-75CD00A465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D8D0F9-E4A4-4B87-9442-0FDB7445510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B805178-372C-4F09-9C3E-EFFC843B1578}">
      <dgm:prSet/>
      <dgm:spPr/>
      <dgm:t>
        <a:bodyPr/>
        <a:lstStyle/>
        <a:p>
          <a:r>
            <a:rPr lang="en-US"/>
            <a:t>Alexa is a very good example of weak AI. </a:t>
          </a:r>
        </a:p>
      </dgm:t>
    </dgm:pt>
    <dgm:pt modelId="{85872E6A-281E-4D6F-B46D-7393CBFF9EED}" type="parTrans" cxnId="{A75306FD-B4D2-4993-BED7-CFB967808851}">
      <dgm:prSet/>
      <dgm:spPr/>
      <dgm:t>
        <a:bodyPr/>
        <a:lstStyle/>
        <a:p>
          <a:endParaRPr lang="en-US"/>
        </a:p>
      </dgm:t>
    </dgm:pt>
    <dgm:pt modelId="{B5B36257-4508-4A1A-A54E-D7B082EF8BAD}" type="sibTrans" cxnId="{A75306FD-B4D2-4993-BED7-CFB967808851}">
      <dgm:prSet/>
      <dgm:spPr/>
      <dgm:t>
        <a:bodyPr/>
        <a:lstStyle/>
        <a:p>
          <a:endParaRPr lang="en-US"/>
        </a:p>
      </dgm:t>
    </dgm:pt>
    <dgm:pt modelId="{FC02A237-D2E0-4030-A5D8-5D4D79D6A7AB}">
      <dgm:prSet/>
      <dgm:spPr/>
      <dgm:t>
        <a:bodyPr/>
        <a:lstStyle/>
        <a:p>
          <a:r>
            <a:rPr lang="en-US"/>
            <a:t>It operates within unlimited pre-defined range of functions.</a:t>
          </a:r>
        </a:p>
      </dgm:t>
    </dgm:pt>
    <dgm:pt modelId="{4C08CF3F-AFEF-462F-8566-8A7DB94E694A}" type="parTrans" cxnId="{F3025DC8-C756-4885-809C-4C97AFED7CB1}">
      <dgm:prSet/>
      <dgm:spPr/>
      <dgm:t>
        <a:bodyPr/>
        <a:lstStyle/>
        <a:p>
          <a:endParaRPr lang="en-US"/>
        </a:p>
      </dgm:t>
    </dgm:pt>
    <dgm:pt modelId="{36C56FF0-9482-4896-B436-94563C9802E7}" type="sibTrans" cxnId="{F3025DC8-C756-4885-809C-4C97AFED7CB1}">
      <dgm:prSet/>
      <dgm:spPr/>
      <dgm:t>
        <a:bodyPr/>
        <a:lstStyle/>
        <a:p>
          <a:endParaRPr lang="en-US"/>
        </a:p>
      </dgm:t>
    </dgm:pt>
    <dgm:pt modelId="{99F6F6DF-8AC8-4303-A9EB-22B6F92CEE8C}">
      <dgm:prSet/>
      <dgm:spPr/>
      <dgm:t>
        <a:bodyPr/>
        <a:lstStyle/>
        <a:p>
          <a:r>
            <a:rPr lang="en-US"/>
            <a:t>There's no genuine intelligence or there is no self awareness, despite being a sophisticated example of weak AI.</a:t>
          </a:r>
        </a:p>
      </dgm:t>
    </dgm:pt>
    <dgm:pt modelId="{5EF83865-CA59-4CB6-9A4F-DE0FBCA02516}" type="parTrans" cxnId="{45ECFDE9-98B8-493D-ACCD-A01188B4C862}">
      <dgm:prSet/>
      <dgm:spPr/>
      <dgm:t>
        <a:bodyPr/>
        <a:lstStyle/>
        <a:p>
          <a:endParaRPr lang="en-US"/>
        </a:p>
      </dgm:t>
    </dgm:pt>
    <dgm:pt modelId="{EC4A8AC9-C7DB-4BF1-8C12-6CC8EF9E4A25}" type="sibTrans" cxnId="{45ECFDE9-98B8-493D-ACCD-A01188B4C862}">
      <dgm:prSet/>
      <dgm:spPr/>
      <dgm:t>
        <a:bodyPr/>
        <a:lstStyle/>
        <a:p>
          <a:endParaRPr lang="en-US"/>
        </a:p>
      </dgm:t>
    </dgm:pt>
    <dgm:pt modelId="{07F948FD-0261-43C5-B070-3C3BFDB9CF36}">
      <dgm:prSet/>
      <dgm:spPr/>
      <dgm:t>
        <a:bodyPr/>
        <a:lstStyle/>
        <a:p>
          <a:r>
            <a:rPr lang="en-US"/>
            <a:t>The Google search engine, Sophia the humanoid, self-driving cars, and even the famous AlphaGo fall under the category of weak AI.</a:t>
          </a:r>
        </a:p>
      </dgm:t>
    </dgm:pt>
    <dgm:pt modelId="{FFA279AB-FC77-44ED-8FFD-15FDAB715D69}" type="parTrans" cxnId="{1ED4C4E4-5EBC-4215-836E-90290612E9A0}">
      <dgm:prSet/>
      <dgm:spPr/>
      <dgm:t>
        <a:bodyPr/>
        <a:lstStyle/>
        <a:p>
          <a:endParaRPr lang="en-US"/>
        </a:p>
      </dgm:t>
    </dgm:pt>
    <dgm:pt modelId="{0316D961-EB0B-4264-B51D-44BDA4F40A7D}" type="sibTrans" cxnId="{1ED4C4E4-5EBC-4215-836E-90290612E9A0}">
      <dgm:prSet/>
      <dgm:spPr/>
      <dgm:t>
        <a:bodyPr/>
        <a:lstStyle/>
        <a:p>
          <a:endParaRPr lang="en-US"/>
        </a:p>
      </dgm:t>
    </dgm:pt>
    <dgm:pt modelId="{13C94183-BC40-4184-9425-AC43E524AE34}" type="pres">
      <dgm:prSet presAssocID="{B3D8D0F9-E4A4-4B87-9442-0FDB74455102}" presName="root" presStyleCnt="0">
        <dgm:presLayoutVars>
          <dgm:dir/>
          <dgm:resizeHandles val="exact"/>
        </dgm:presLayoutVars>
      </dgm:prSet>
      <dgm:spPr/>
      <dgm:t>
        <a:bodyPr/>
        <a:lstStyle/>
        <a:p>
          <a:endParaRPr lang="en-US"/>
        </a:p>
      </dgm:t>
    </dgm:pt>
    <dgm:pt modelId="{B1F0616E-6A65-43D3-BA5A-F7506127A68A}" type="pres">
      <dgm:prSet presAssocID="{9B805178-372C-4F09-9C3E-EFFC843B1578}" presName="compNode" presStyleCnt="0"/>
      <dgm:spPr/>
    </dgm:pt>
    <dgm:pt modelId="{F01F76F7-F96F-4A56-AC22-0123C79B279C}" type="pres">
      <dgm:prSet presAssocID="{9B805178-372C-4F09-9C3E-EFFC843B1578}" presName="bgRect" presStyleLbl="bgShp" presStyleIdx="0" presStyleCnt="4"/>
      <dgm:spPr/>
    </dgm:pt>
    <dgm:pt modelId="{8FC10CFF-264F-4A90-805D-C2C030EFCF58}" type="pres">
      <dgm:prSet presAssocID="{9B805178-372C-4F09-9C3E-EFFC843B1578}"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rawing Compass"/>
        </a:ext>
      </dgm:extLst>
    </dgm:pt>
    <dgm:pt modelId="{1D230D35-6653-46F7-8ECF-9C13C84727D9}" type="pres">
      <dgm:prSet presAssocID="{9B805178-372C-4F09-9C3E-EFFC843B1578}" presName="spaceRect" presStyleCnt="0"/>
      <dgm:spPr/>
    </dgm:pt>
    <dgm:pt modelId="{D220498B-A259-4F6A-B2FD-3771105455E0}" type="pres">
      <dgm:prSet presAssocID="{9B805178-372C-4F09-9C3E-EFFC843B1578}" presName="parTx" presStyleLbl="revTx" presStyleIdx="0" presStyleCnt="4">
        <dgm:presLayoutVars>
          <dgm:chMax val="0"/>
          <dgm:chPref val="0"/>
        </dgm:presLayoutVars>
      </dgm:prSet>
      <dgm:spPr/>
      <dgm:t>
        <a:bodyPr/>
        <a:lstStyle/>
        <a:p>
          <a:endParaRPr lang="en-US"/>
        </a:p>
      </dgm:t>
    </dgm:pt>
    <dgm:pt modelId="{8A35D5AC-8F65-4F3F-8EB0-3EC385DD983D}" type="pres">
      <dgm:prSet presAssocID="{B5B36257-4508-4A1A-A54E-D7B082EF8BAD}" presName="sibTrans" presStyleCnt="0"/>
      <dgm:spPr/>
    </dgm:pt>
    <dgm:pt modelId="{291A00E9-AC14-4F84-8DCF-79E29FEA4AD5}" type="pres">
      <dgm:prSet presAssocID="{FC02A237-D2E0-4030-A5D8-5D4D79D6A7AB}" presName="compNode" presStyleCnt="0"/>
      <dgm:spPr/>
    </dgm:pt>
    <dgm:pt modelId="{709CB09D-F619-4CD4-9247-903873C7A808}" type="pres">
      <dgm:prSet presAssocID="{FC02A237-D2E0-4030-A5D8-5D4D79D6A7AB}" presName="bgRect" presStyleLbl="bgShp" presStyleIdx="1" presStyleCnt="4"/>
      <dgm:spPr/>
    </dgm:pt>
    <dgm:pt modelId="{AA7AD345-CD58-472E-9AC6-D1DA3E32522C}" type="pres">
      <dgm:prSet presAssocID="{FC02A237-D2E0-4030-A5D8-5D4D79D6A7AB}"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ranching Diagram"/>
        </a:ext>
      </dgm:extLst>
    </dgm:pt>
    <dgm:pt modelId="{228CA690-F736-4D72-AFBF-021E8321AF18}" type="pres">
      <dgm:prSet presAssocID="{FC02A237-D2E0-4030-A5D8-5D4D79D6A7AB}" presName="spaceRect" presStyleCnt="0"/>
      <dgm:spPr/>
    </dgm:pt>
    <dgm:pt modelId="{191E0BAF-21B3-4647-A4FD-A7DB5139F2A9}" type="pres">
      <dgm:prSet presAssocID="{FC02A237-D2E0-4030-A5D8-5D4D79D6A7AB}" presName="parTx" presStyleLbl="revTx" presStyleIdx="1" presStyleCnt="4">
        <dgm:presLayoutVars>
          <dgm:chMax val="0"/>
          <dgm:chPref val="0"/>
        </dgm:presLayoutVars>
      </dgm:prSet>
      <dgm:spPr/>
      <dgm:t>
        <a:bodyPr/>
        <a:lstStyle/>
        <a:p>
          <a:endParaRPr lang="en-US"/>
        </a:p>
      </dgm:t>
    </dgm:pt>
    <dgm:pt modelId="{5CE7D573-EA49-45A3-8688-F9CDBCBA9B37}" type="pres">
      <dgm:prSet presAssocID="{36C56FF0-9482-4896-B436-94563C9802E7}" presName="sibTrans" presStyleCnt="0"/>
      <dgm:spPr/>
    </dgm:pt>
    <dgm:pt modelId="{AEAB82D0-BE1B-40A7-94B3-4B1CA891E62F}" type="pres">
      <dgm:prSet presAssocID="{99F6F6DF-8AC8-4303-A9EB-22B6F92CEE8C}" presName="compNode" presStyleCnt="0"/>
      <dgm:spPr/>
    </dgm:pt>
    <dgm:pt modelId="{70749D30-4987-4F9C-80A7-230A47ED367C}" type="pres">
      <dgm:prSet presAssocID="{99F6F6DF-8AC8-4303-A9EB-22B6F92CEE8C}" presName="bgRect" presStyleLbl="bgShp" presStyleIdx="2" presStyleCnt="4"/>
      <dgm:spPr/>
    </dgm:pt>
    <dgm:pt modelId="{9894CD52-1834-448E-BD25-A576A5415D07}" type="pres">
      <dgm:prSet presAssocID="{99F6F6DF-8AC8-4303-A9EB-22B6F92CEE8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4B021DA4-CECC-4838-A05E-81A33E2F29F3}" type="pres">
      <dgm:prSet presAssocID="{99F6F6DF-8AC8-4303-A9EB-22B6F92CEE8C}" presName="spaceRect" presStyleCnt="0"/>
      <dgm:spPr/>
    </dgm:pt>
    <dgm:pt modelId="{8CDED3A5-214B-488F-8C18-0350423E8DFE}" type="pres">
      <dgm:prSet presAssocID="{99F6F6DF-8AC8-4303-A9EB-22B6F92CEE8C}" presName="parTx" presStyleLbl="revTx" presStyleIdx="2" presStyleCnt="4">
        <dgm:presLayoutVars>
          <dgm:chMax val="0"/>
          <dgm:chPref val="0"/>
        </dgm:presLayoutVars>
      </dgm:prSet>
      <dgm:spPr/>
      <dgm:t>
        <a:bodyPr/>
        <a:lstStyle/>
        <a:p>
          <a:endParaRPr lang="en-US"/>
        </a:p>
      </dgm:t>
    </dgm:pt>
    <dgm:pt modelId="{B2AD3325-3DCF-49BF-9AD5-541B8836948A}" type="pres">
      <dgm:prSet presAssocID="{EC4A8AC9-C7DB-4BF1-8C12-6CC8EF9E4A25}" presName="sibTrans" presStyleCnt="0"/>
      <dgm:spPr/>
    </dgm:pt>
    <dgm:pt modelId="{2CB9585C-55C5-4682-AC7F-3FB7155E85E8}" type="pres">
      <dgm:prSet presAssocID="{07F948FD-0261-43C5-B070-3C3BFDB9CF36}" presName="compNode" presStyleCnt="0"/>
      <dgm:spPr/>
    </dgm:pt>
    <dgm:pt modelId="{54DFFC6B-0BF1-42C6-A54E-EA546F2BA893}" type="pres">
      <dgm:prSet presAssocID="{07F948FD-0261-43C5-B070-3C3BFDB9CF36}" presName="bgRect" presStyleLbl="bgShp" presStyleIdx="3" presStyleCnt="4"/>
      <dgm:spPr/>
    </dgm:pt>
    <dgm:pt modelId="{135B64AD-A404-45A2-80C6-B7430A45CF8E}" type="pres">
      <dgm:prSet presAssocID="{07F948FD-0261-43C5-B070-3C3BFDB9CF36}"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Robot"/>
        </a:ext>
      </dgm:extLst>
    </dgm:pt>
    <dgm:pt modelId="{EBB68CAE-1353-488B-BE46-DDD223E3631B}" type="pres">
      <dgm:prSet presAssocID="{07F948FD-0261-43C5-B070-3C3BFDB9CF36}" presName="spaceRect" presStyleCnt="0"/>
      <dgm:spPr/>
    </dgm:pt>
    <dgm:pt modelId="{8E11CE7C-33FD-4F09-A95B-22C3C4B256FE}" type="pres">
      <dgm:prSet presAssocID="{07F948FD-0261-43C5-B070-3C3BFDB9CF36}" presName="parTx" presStyleLbl="revTx" presStyleIdx="3" presStyleCnt="4">
        <dgm:presLayoutVars>
          <dgm:chMax val="0"/>
          <dgm:chPref val="0"/>
        </dgm:presLayoutVars>
      </dgm:prSet>
      <dgm:spPr/>
      <dgm:t>
        <a:bodyPr/>
        <a:lstStyle/>
        <a:p>
          <a:endParaRPr lang="en-US"/>
        </a:p>
      </dgm:t>
    </dgm:pt>
  </dgm:ptLst>
  <dgm:cxnLst>
    <dgm:cxn modelId="{6E51E4C4-35F6-4D17-9B74-9698B5CE4CA2}" type="presOf" srcId="{07F948FD-0261-43C5-B070-3C3BFDB9CF36}" destId="{8E11CE7C-33FD-4F09-A95B-22C3C4B256FE}" srcOrd="0" destOrd="0" presId="urn:microsoft.com/office/officeart/2018/2/layout/IconVerticalSolidList"/>
    <dgm:cxn modelId="{6CA0C6F0-033F-4870-8658-4A44E8E2DD56}" type="presOf" srcId="{99F6F6DF-8AC8-4303-A9EB-22B6F92CEE8C}" destId="{8CDED3A5-214B-488F-8C18-0350423E8DFE}" srcOrd="0" destOrd="0" presId="urn:microsoft.com/office/officeart/2018/2/layout/IconVerticalSolidList"/>
    <dgm:cxn modelId="{A75306FD-B4D2-4993-BED7-CFB967808851}" srcId="{B3D8D0F9-E4A4-4B87-9442-0FDB74455102}" destId="{9B805178-372C-4F09-9C3E-EFFC843B1578}" srcOrd="0" destOrd="0" parTransId="{85872E6A-281E-4D6F-B46D-7393CBFF9EED}" sibTransId="{B5B36257-4508-4A1A-A54E-D7B082EF8BAD}"/>
    <dgm:cxn modelId="{F3025DC8-C756-4885-809C-4C97AFED7CB1}" srcId="{B3D8D0F9-E4A4-4B87-9442-0FDB74455102}" destId="{FC02A237-D2E0-4030-A5D8-5D4D79D6A7AB}" srcOrd="1" destOrd="0" parTransId="{4C08CF3F-AFEF-462F-8566-8A7DB94E694A}" sibTransId="{36C56FF0-9482-4896-B436-94563C9802E7}"/>
    <dgm:cxn modelId="{E29209B4-B5C5-48BD-9A42-F3CE9D40CF27}" type="presOf" srcId="{9B805178-372C-4F09-9C3E-EFFC843B1578}" destId="{D220498B-A259-4F6A-B2FD-3771105455E0}" srcOrd="0" destOrd="0" presId="urn:microsoft.com/office/officeart/2018/2/layout/IconVerticalSolidList"/>
    <dgm:cxn modelId="{1ED4C4E4-5EBC-4215-836E-90290612E9A0}" srcId="{B3D8D0F9-E4A4-4B87-9442-0FDB74455102}" destId="{07F948FD-0261-43C5-B070-3C3BFDB9CF36}" srcOrd="3" destOrd="0" parTransId="{FFA279AB-FC77-44ED-8FFD-15FDAB715D69}" sibTransId="{0316D961-EB0B-4264-B51D-44BDA4F40A7D}"/>
    <dgm:cxn modelId="{5C56E632-0163-45CD-BCF4-BED783C32349}" type="presOf" srcId="{B3D8D0F9-E4A4-4B87-9442-0FDB74455102}" destId="{13C94183-BC40-4184-9425-AC43E524AE34}" srcOrd="0" destOrd="0" presId="urn:microsoft.com/office/officeart/2018/2/layout/IconVerticalSolidList"/>
    <dgm:cxn modelId="{1CDE315F-D824-4661-91B2-C2A0AC6148A3}" type="presOf" srcId="{FC02A237-D2E0-4030-A5D8-5D4D79D6A7AB}" destId="{191E0BAF-21B3-4647-A4FD-A7DB5139F2A9}" srcOrd="0" destOrd="0" presId="urn:microsoft.com/office/officeart/2018/2/layout/IconVerticalSolidList"/>
    <dgm:cxn modelId="{45ECFDE9-98B8-493D-ACCD-A01188B4C862}" srcId="{B3D8D0F9-E4A4-4B87-9442-0FDB74455102}" destId="{99F6F6DF-8AC8-4303-A9EB-22B6F92CEE8C}" srcOrd="2" destOrd="0" parTransId="{5EF83865-CA59-4CB6-9A4F-DE0FBCA02516}" sibTransId="{EC4A8AC9-C7DB-4BF1-8C12-6CC8EF9E4A25}"/>
    <dgm:cxn modelId="{0386F5CF-8B6E-40B3-B27B-584BED505651}" type="presParOf" srcId="{13C94183-BC40-4184-9425-AC43E524AE34}" destId="{B1F0616E-6A65-43D3-BA5A-F7506127A68A}" srcOrd="0" destOrd="0" presId="urn:microsoft.com/office/officeart/2018/2/layout/IconVerticalSolidList"/>
    <dgm:cxn modelId="{5C8D0D1B-DFC2-4AD3-872F-64B8D01B10AF}" type="presParOf" srcId="{B1F0616E-6A65-43D3-BA5A-F7506127A68A}" destId="{F01F76F7-F96F-4A56-AC22-0123C79B279C}" srcOrd="0" destOrd="0" presId="urn:microsoft.com/office/officeart/2018/2/layout/IconVerticalSolidList"/>
    <dgm:cxn modelId="{11FED3E6-7C43-4370-A8D2-C6EE61EFA982}" type="presParOf" srcId="{B1F0616E-6A65-43D3-BA5A-F7506127A68A}" destId="{8FC10CFF-264F-4A90-805D-C2C030EFCF58}" srcOrd="1" destOrd="0" presId="urn:microsoft.com/office/officeart/2018/2/layout/IconVerticalSolidList"/>
    <dgm:cxn modelId="{5D99475E-8242-4525-BE60-CCBFC0424D6F}" type="presParOf" srcId="{B1F0616E-6A65-43D3-BA5A-F7506127A68A}" destId="{1D230D35-6653-46F7-8ECF-9C13C84727D9}" srcOrd="2" destOrd="0" presId="urn:microsoft.com/office/officeart/2018/2/layout/IconVerticalSolidList"/>
    <dgm:cxn modelId="{2BC11B12-62C0-4751-8501-6ACA34E0E48C}" type="presParOf" srcId="{B1F0616E-6A65-43D3-BA5A-F7506127A68A}" destId="{D220498B-A259-4F6A-B2FD-3771105455E0}" srcOrd="3" destOrd="0" presId="urn:microsoft.com/office/officeart/2018/2/layout/IconVerticalSolidList"/>
    <dgm:cxn modelId="{E24E6BF7-1999-4154-B2DF-BE36AB278807}" type="presParOf" srcId="{13C94183-BC40-4184-9425-AC43E524AE34}" destId="{8A35D5AC-8F65-4F3F-8EB0-3EC385DD983D}" srcOrd="1" destOrd="0" presId="urn:microsoft.com/office/officeart/2018/2/layout/IconVerticalSolidList"/>
    <dgm:cxn modelId="{37977EFE-77E4-4EA3-BC6A-2129157DF56D}" type="presParOf" srcId="{13C94183-BC40-4184-9425-AC43E524AE34}" destId="{291A00E9-AC14-4F84-8DCF-79E29FEA4AD5}" srcOrd="2" destOrd="0" presId="urn:microsoft.com/office/officeart/2018/2/layout/IconVerticalSolidList"/>
    <dgm:cxn modelId="{8882DE2F-582B-4D4B-ADE0-04F3B1FA4F8B}" type="presParOf" srcId="{291A00E9-AC14-4F84-8DCF-79E29FEA4AD5}" destId="{709CB09D-F619-4CD4-9247-903873C7A808}" srcOrd="0" destOrd="0" presId="urn:microsoft.com/office/officeart/2018/2/layout/IconVerticalSolidList"/>
    <dgm:cxn modelId="{88E11097-0433-4A97-BB86-AA451D050080}" type="presParOf" srcId="{291A00E9-AC14-4F84-8DCF-79E29FEA4AD5}" destId="{AA7AD345-CD58-472E-9AC6-D1DA3E32522C}" srcOrd="1" destOrd="0" presId="urn:microsoft.com/office/officeart/2018/2/layout/IconVerticalSolidList"/>
    <dgm:cxn modelId="{32C2C58D-1651-4CB2-B82B-128FB739198D}" type="presParOf" srcId="{291A00E9-AC14-4F84-8DCF-79E29FEA4AD5}" destId="{228CA690-F736-4D72-AFBF-021E8321AF18}" srcOrd="2" destOrd="0" presId="urn:microsoft.com/office/officeart/2018/2/layout/IconVerticalSolidList"/>
    <dgm:cxn modelId="{C2B1FA23-44C1-4D0E-B0F0-5EC43F76C233}" type="presParOf" srcId="{291A00E9-AC14-4F84-8DCF-79E29FEA4AD5}" destId="{191E0BAF-21B3-4647-A4FD-A7DB5139F2A9}" srcOrd="3" destOrd="0" presId="urn:microsoft.com/office/officeart/2018/2/layout/IconVerticalSolidList"/>
    <dgm:cxn modelId="{2D66BE84-8541-4C27-BAA3-ABA07A7A4E10}" type="presParOf" srcId="{13C94183-BC40-4184-9425-AC43E524AE34}" destId="{5CE7D573-EA49-45A3-8688-F9CDBCBA9B37}" srcOrd="3" destOrd="0" presId="urn:microsoft.com/office/officeart/2018/2/layout/IconVerticalSolidList"/>
    <dgm:cxn modelId="{8181F54F-E203-4DB9-847D-74E14B44F3E9}" type="presParOf" srcId="{13C94183-BC40-4184-9425-AC43E524AE34}" destId="{AEAB82D0-BE1B-40A7-94B3-4B1CA891E62F}" srcOrd="4" destOrd="0" presId="urn:microsoft.com/office/officeart/2018/2/layout/IconVerticalSolidList"/>
    <dgm:cxn modelId="{F40438AA-087B-4B90-98D2-DC003EA4DDD8}" type="presParOf" srcId="{AEAB82D0-BE1B-40A7-94B3-4B1CA891E62F}" destId="{70749D30-4987-4F9C-80A7-230A47ED367C}" srcOrd="0" destOrd="0" presId="urn:microsoft.com/office/officeart/2018/2/layout/IconVerticalSolidList"/>
    <dgm:cxn modelId="{4291D7FF-6B23-48E5-B510-B07A5BA57EF4}" type="presParOf" srcId="{AEAB82D0-BE1B-40A7-94B3-4B1CA891E62F}" destId="{9894CD52-1834-448E-BD25-A576A5415D07}" srcOrd="1" destOrd="0" presId="urn:microsoft.com/office/officeart/2018/2/layout/IconVerticalSolidList"/>
    <dgm:cxn modelId="{630D5462-6BBA-4DC8-BD44-FE07C9123329}" type="presParOf" srcId="{AEAB82D0-BE1B-40A7-94B3-4B1CA891E62F}" destId="{4B021DA4-CECC-4838-A05E-81A33E2F29F3}" srcOrd="2" destOrd="0" presId="urn:microsoft.com/office/officeart/2018/2/layout/IconVerticalSolidList"/>
    <dgm:cxn modelId="{606C761D-5473-49C6-88C7-B53CD998BCEE}" type="presParOf" srcId="{AEAB82D0-BE1B-40A7-94B3-4B1CA891E62F}" destId="{8CDED3A5-214B-488F-8C18-0350423E8DFE}" srcOrd="3" destOrd="0" presId="urn:microsoft.com/office/officeart/2018/2/layout/IconVerticalSolidList"/>
    <dgm:cxn modelId="{35524030-5B0F-4126-812B-CFA6074DC98E}" type="presParOf" srcId="{13C94183-BC40-4184-9425-AC43E524AE34}" destId="{B2AD3325-3DCF-49BF-9AD5-541B8836948A}" srcOrd="5" destOrd="0" presId="urn:microsoft.com/office/officeart/2018/2/layout/IconVerticalSolidList"/>
    <dgm:cxn modelId="{50A28843-2837-4C08-ACA5-31746B240B15}" type="presParOf" srcId="{13C94183-BC40-4184-9425-AC43E524AE34}" destId="{2CB9585C-55C5-4682-AC7F-3FB7155E85E8}" srcOrd="6" destOrd="0" presId="urn:microsoft.com/office/officeart/2018/2/layout/IconVerticalSolidList"/>
    <dgm:cxn modelId="{D411C7DE-D66B-428F-81AA-1272D056C067}" type="presParOf" srcId="{2CB9585C-55C5-4682-AC7F-3FB7155E85E8}" destId="{54DFFC6B-0BF1-42C6-A54E-EA546F2BA893}" srcOrd="0" destOrd="0" presId="urn:microsoft.com/office/officeart/2018/2/layout/IconVerticalSolidList"/>
    <dgm:cxn modelId="{55924F6A-6A86-4844-A687-94D94795A73C}" type="presParOf" srcId="{2CB9585C-55C5-4682-AC7F-3FB7155E85E8}" destId="{135B64AD-A404-45A2-80C6-B7430A45CF8E}" srcOrd="1" destOrd="0" presId="urn:microsoft.com/office/officeart/2018/2/layout/IconVerticalSolidList"/>
    <dgm:cxn modelId="{AE644118-BBFD-4C14-913D-D58CA5C2418C}" type="presParOf" srcId="{2CB9585C-55C5-4682-AC7F-3FB7155E85E8}" destId="{EBB68CAE-1353-488B-BE46-DDD223E3631B}" srcOrd="2" destOrd="0" presId="urn:microsoft.com/office/officeart/2018/2/layout/IconVerticalSolidList"/>
    <dgm:cxn modelId="{1C7D5184-5EE2-449F-8470-5BD47161665B}" type="presParOf" srcId="{2CB9585C-55C5-4682-AC7F-3FB7155E85E8}" destId="{8E11CE7C-33FD-4F09-A95B-22C3C4B256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E7BB50-A8AC-49E5-9F40-32E89B8D100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4347468-F134-4A14-A530-5243757D9DC7}">
      <dgm:prSet/>
      <dgm:spPr/>
      <dgm:t>
        <a:bodyPr/>
        <a:lstStyle/>
        <a:p>
          <a:r>
            <a:rPr lang="en-US"/>
            <a:t>It is also known as strong AI,</a:t>
          </a:r>
        </a:p>
      </dgm:t>
    </dgm:pt>
    <dgm:pt modelId="{1AFBF21B-A72F-4384-8B23-DF6CC1EB9B87}" type="parTrans" cxnId="{E737DFEA-A27E-4A7C-8EEB-93A28B1DADB7}">
      <dgm:prSet/>
      <dgm:spPr/>
      <dgm:t>
        <a:bodyPr/>
        <a:lstStyle/>
        <a:p>
          <a:endParaRPr lang="en-US"/>
        </a:p>
      </dgm:t>
    </dgm:pt>
    <dgm:pt modelId="{3DB42832-96BF-4B54-8C67-2D4B8B89DDE6}" type="sibTrans" cxnId="{E737DFEA-A27E-4A7C-8EEB-93A28B1DADB7}">
      <dgm:prSet/>
      <dgm:spPr/>
      <dgm:t>
        <a:bodyPr/>
        <a:lstStyle/>
        <a:p>
          <a:endParaRPr lang="en-US"/>
        </a:p>
      </dgm:t>
    </dgm:pt>
    <dgm:pt modelId="{147095D6-C49E-46A6-ACDA-FD92B1911D8E}">
      <dgm:prSet/>
      <dgm:spPr/>
      <dgm:t>
        <a:bodyPr/>
        <a:lstStyle/>
        <a:p>
          <a:r>
            <a:rPr lang="en-US"/>
            <a:t>it involves machines that posses the ability to perform any intelligent task that a human being can. </a:t>
          </a:r>
        </a:p>
      </dgm:t>
    </dgm:pt>
    <dgm:pt modelId="{AD0C2937-DDD6-4C60-AB59-483F30DC1C3D}" type="parTrans" cxnId="{5184B950-A3F2-4589-8EB1-42D086D83A7C}">
      <dgm:prSet/>
      <dgm:spPr/>
      <dgm:t>
        <a:bodyPr/>
        <a:lstStyle/>
        <a:p>
          <a:endParaRPr lang="en-US"/>
        </a:p>
      </dgm:t>
    </dgm:pt>
    <dgm:pt modelId="{153479D6-165C-491D-ABEE-81BF1545EDC5}" type="sibTrans" cxnId="{5184B950-A3F2-4589-8EB1-42D086D83A7C}">
      <dgm:prSet/>
      <dgm:spPr/>
      <dgm:t>
        <a:bodyPr/>
        <a:lstStyle/>
        <a:p>
          <a:endParaRPr lang="en-US"/>
        </a:p>
      </dgm:t>
    </dgm:pt>
    <dgm:pt modelId="{87DC7D99-2D81-4D7A-8391-E42878F86ECD}">
      <dgm:prSet/>
      <dgm:spPr/>
      <dgm:t>
        <a:bodyPr/>
        <a:lstStyle/>
        <a:p>
          <a:r>
            <a:rPr lang="en-US"/>
            <a:t>Machines don't posses human-like abilities. </a:t>
          </a:r>
        </a:p>
      </dgm:t>
    </dgm:pt>
    <dgm:pt modelId="{7064F5F3-A444-4492-A61C-15268FCB9C6D}" type="parTrans" cxnId="{A0CAD64D-6A45-4207-925B-4A8E996F718F}">
      <dgm:prSet/>
      <dgm:spPr/>
      <dgm:t>
        <a:bodyPr/>
        <a:lstStyle/>
        <a:p>
          <a:endParaRPr lang="en-US"/>
        </a:p>
      </dgm:t>
    </dgm:pt>
    <dgm:pt modelId="{76475934-BABA-4527-842B-CB88CEF48369}" type="sibTrans" cxnId="{A0CAD64D-6A45-4207-925B-4A8E996F718F}">
      <dgm:prSet/>
      <dgm:spPr/>
      <dgm:t>
        <a:bodyPr/>
        <a:lstStyle/>
        <a:p>
          <a:endParaRPr lang="en-US"/>
        </a:p>
      </dgm:t>
    </dgm:pt>
    <dgm:pt modelId="{9708BE7A-8A0C-4001-9E27-39F36ABB532D}" type="pres">
      <dgm:prSet presAssocID="{15E7BB50-A8AC-49E5-9F40-32E89B8D1005}" presName="linear" presStyleCnt="0">
        <dgm:presLayoutVars>
          <dgm:animLvl val="lvl"/>
          <dgm:resizeHandles val="exact"/>
        </dgm:presLayoutVars>
      </dgm:prSet>
      <dgm:spPr/>
      <dgm:t>
        <a:bodyPr/>
        <a:lstStyle/>
        <a:p>
          <a:endParaRPr lang="en-US"/>
        </a:p>
      </dgm:t>
    </dgm:pt>
    <dgm:pt modelId="{B086059F-015A-4AB2-B424-37433712CB20}" type="pres">
      <dgm:prSet presAssocID="{74347468-F134-4A14-A530-5243757D9DC7}" presName="parentText" presStyleLbl="node1" presStyleIdx="0" presStyleCnt="3">
        <dgm:presLayoutVars>
          <dgm:chMax val="0"/>
          <dgm:bulletEnabled val="1"/>
        </dgm:presLayoutVars>
      </dgm:prSet>
      <dgm:spPr/>
      <dgm:t>
        <a:bodyPr/>
        <a:lstStyle/>
        <a:p>
          <a:endParaRPr lang="en-US"/>
        </a:p>
      </dgm:t>
    </dgm:pt>
    <dgm:pt modelId="{B10AC2B4-87A7-40BF-8ED2-7AFD17437D8C}" type="pres">
      <dgm:prSet presAssocID="{3DB42832-96BF-4B54-8C67-2D4B8B89DDE6}" presName="spacer" presStyleCnt="0"/>
      <dgm:spPr/>
    </dgm:pt>
    <dgm:pt modelId="{60669910-5912-4793-8F4A-A1D311400BCC}" type="pres">
      <dgm:prSet presAssocID="{147095D6-C49E-46A6-ACDA-FD92B1911D8E}" presName="parentText" presStyleLbl="node1" presStyleIdx="1" presStyleCnt="3">
        <dgm:presLayoutVars>
          <dgm:chMax val="0"/>
          <dgm:bulletEnabled val="1"/>
        </dgm:presLayoutVars>
      </dgm:prSet>
      <dgm:spPr/>
      <dgm:t>
        <a:bodyPr/>
        <a:lstStyle/>
        <a:p>
          <a:endParaRPr lang="en-US"/>
        </a:p>
      </dgm:t>
    </dgm:pt>
    <dgm:pt modelId="{62B79A87-88B7-4CFC-99F1-A5C671816FFB}" type="pres">
      <dgm:prSet presAssocID="{153479D6-165C-491D-ABEE-81BF1545EDC5}" presName="spacer" presStyleCnt="0"/>
      <dgm:spPr/>
    </dgm:pt>
    <dgm:pt modelId="{AEF9C42D-9C2D-472B-AE55-4CB8CD166E76}" type="pres">
      <dgm:prSet presAssocID="{87DC7D99-2D81-4D7A-8391-E42878F86ECD}" presName="parentText" presStyleLbl="node1" presStyleIdx="2" presStyleCnt="3">
        <dgm:presLayoutVars>
          <dgm:chMax val="0"/>
          <dgm:bulletEnabled val="1"/>
        </dgm:presLayoutVars>
      </dgm:prSet>
      <dgm:spPr/>
      <dgm:t>
        <a:bodyPr/>
        <a:lstStyle/>
        <a:p>
          <a:endParaRPr lang="en-US"/>
        </a:p>
      </dgm:t>
    </dgm:pt>
  </dgm:ptLst>
  <dgm:cxnLst>
    <dgm:cxn modelId="{A0CAD64D-6A45-4207-925B-4A8E996F718F}" srcId="{15E7BB50-A8AC-49E5-9F40-32E89B8D1005}" destId="{87DC7D99-2D81-4D7A-8391-E42878F86ECD}" srcOrd="2" destOrd="0" parTransId="{7064F5F3-A444-4492-A61C-15268FCB9C6D}" sibTransId="{76475934-BABA-4527-842B-CB88CEF48369}"/>
    <dgm:cxn modelId="{E737DFEA-A27E-4A7C-8EEB-93A28B1DADB7}" srcId="{15E7BB50-A8AC-49E5-9F40-32E89B8D1005}" destId="{74347468-F134-4A14-A530-5243757D9DC7}" srcOrd="0" destOrd="0" parTransId="{1AFBF21B-A72F-4384-8B23-DF6CC1EB9B87}" sibTransId="{3DB42832-96BF-4B54-8C67-2D4B8B89DDE6}"/>
    <dgm:cxn modelId="{133E8091-89C0-4E2C-A784-140848A99D5A}" type="presOf" srcId="{147095D6-C49E-46A6-ACDA-FD92B1911D8E}" destId="{60669910-5912-4793-8F4A-A1D311400BCC}" srcOrd="0" destOrd="0" presId="urn:microsoft.com/office/officeart/2005/8/layout/vList2"/>
    <dgm:cxn modelId="{150ED670-6993-495B-BD18-A3365CB5B4C7}" type="presOf" srcId="{15E7BB50-A8AC-49E5-9F40-32E89B8D1005}" destId="{9708BE7A-8A0C-4001-9E27-39F36ABB532D}" srcOrd="0" destOrd="0" presId="urn:microsoft.com/office/officeart/2005/8/layout/vList2"/>
    <dgm:cxn modelId="{5184B950-A3F2-4589-8EB1-42D086D83A7C}" srcId="{15E7BB50-A8AC-49E5-9F40-32E89B8D1005}" destId="{147095D6-C49E-46A6-ACDA-FD92B1911D8E}" srcOrd="1" destOrd="0" parTransId="{AD0C2937-DDD6-4C60-AB59-483F30DC1C3D}" sibTransId="{153479D6-165C-491D-ABEE-81BF1545EDC5}"/>
    <dgm:cxn modelId="{557D91EF-F3F4-484F-940F-E140B0D8D949}" type="presOf" srcId="{74347468-F134-4A14-A530-5243757D9DC7}" destId="{B086059F-015A-4AB2-B424-37433712CB20}" srcOrd="0" destOrd="0" presId="urn:microsoft.com/office/officeart/2005/8/layout/vList2"/>
    <dgm:cxn modelId="{ED81E1E1-ECE9-4092-A118-6A78C51253DE}" type="presOf" srcId="{87DC7D99-2D81-4D7A-8391-E42878F86ECD}" destId="{AEF9C42D-9C2D-472B-AE55-4CB8CD166E76}" srcOrd="0" destOrd="0" presId="urn:microsoft.com/office/officeart/2005/8/layout/vList2"/>
    <dgm:cxn modelId="{8CEF0ED5-29D9-48A8-94A3-991260FE5FF7}" type="presParOf" srcId="{9708BE7A-8A0C-4001-9E27-39F36ABB532D}" destId="{B086059F-015A-4AB2-B424-37433712CB20}" srcOrd="0" destOrd="0" presId="urn:microsoft.com/office/officeart/2005/8/layout/vList2"/>
    <dgm:cxn modelId="{ECB1007C-FEE7-417F-BC2D-423A99B03A59}" type="presParOf" srcId="{9708BE7A-8A0C-4001-9E27-39F36ABB532D}" destId="{B10AC2B4-87A7-40BF-8ED2-7AFD17437D8C}" srcOrd="1" destOrd="0" presId="urn:microsoft.com/office/officeart/2005/8/layout/vList2"/>
    <dgm:cxn modelId="{9E441D1B-2423-4594-883F-D98D91992773}" type="presParOf" srcId="{9708BE7A-8A0C-4001-9E27-39F36ABB532D}" destId="{60669910-5912-4793-8F4A-A1D311400BCC}" srcOrd="2" destOrd="0" presId="urn:microsoft.com/office/officeart/2005/8/layout/vList2"/>
    <dgm:cxn modelId="{B5930CEC-AB2C-436A-A3CB-E98C059E01D7}" type="presParOf" srcId="{9708BE7A-8A0C-4001-9E27-39F36ABB532D}" destId="{62B79A87-88B7-4CFC-99F1-A5C671816FFB}" srcOrd="3" destOrd="0" presId="urn:microsoft.com/office/officeart/2005/8/layout/vList2"/>
    <dgm:cxn modelId="{53F3C6F7-EBDE-4808-A879-C80D1636F902}" type="presParOf" srcId="{9708BE7A-8A0C-4001-9E27-39F36ABB532D}" destId="{AEF9C42D-9C2D-472B-AE55-4CB8CD166E7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59BB96-26FA-4A80-A32B-412172CF7E6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04E6095-85E7-4258-8E30-11EF8AC3A4A1}">
      <dgm:prSet/>
      <dgm:spPr/>
      <dgm:t>
        <a:bodyPr/>
        <a:lstStyle/>
        <a:p>
          <a:r>
            <a:rPr lang="en-US"/>
            <a:t>They have a very strong processing unit that can perform high-level computations, but they're not yet capable of doing the simple and the most reasonable things that a human being can.</a:t>
          </a:r>
        </a:p>
      </dgm:t>
    </dgm:pt>
    <dgm:pt modelId="{168B6C82-F443-47E4-AA65-CA2F83F9AEE8}" type="parTrans" cxnId="{E0AAB891-E9FB-4070-9FA5-071A5C0FDE6C}">
      <dgm:prSet/>
      <dgm:spPr/>
      <dgm:t>
        <a:bodyPr/>
        <a:lstStyle/>
        <a:p>
          <a:endParaRPr lang="en-US"/>
        </a:p>
      </dgm:t>
    </dgm:pt>
    <dgm:pt modelId="{2DD4B1AE-A512-4957-99DD-0BCE3FB703B8}" type="sibTrans" cxnId="{E0AAB891-E9FB-4070-9FA5-071A5C0FDE6C}">
      <dgm:prSet/>
      <dgm:spPr/>
      <dgm:t>
        <a:bodyPr/>
        <a:lstStyle/>
        <a:p>
          <a:endParaRPr lang="en-US"/>
        </a:p>
      </dgm:t>
    </dgm:pt>
    <dgm:pt modelId="{17B6CE0A-2D13-47BF-90B7-ECDC3BE159D5}">
      <dgm:prSet/>
      <dgm:spPr/>
      <dgm:t>
        <a:bodyPr/>
        <a:lstStyle/>
        <a:p>
          <a:r>
            <a:rPr lang="en-US"/>
            <a:t>If you tell a machine to process like a million documents, it'll probably do that in a matter of 10 seconds, or a minute, or even 10 minutes.</a:t>
          </a:r>
        </a:p>
      </dgm:t>
    </dgm:pt>
    <dgm:pt modelId="{82E5E3B4-D997-4E1C-9DBB-F53FBEF4F91C}" type="parTrans" cxnId="{74CFE6DE-268D-436B-9EA2-0B26B8116F70}">
      <dgm:prSet/>
      <dgm:spPr/>
      <dgm:t>
        <a:bodyPr/>
        <a:lstStyle/>
        <a:p>
          <a:endParaRPr lang="en-US"/>
        </a:p>
      </dgm:t>
    </dgm:pt>
    <dgm:pt modelId="{B7097600-34F1-478E-B6E5-2024E7A4600B}" type="sibTrans" cxnId="{74CFE6DE-268D-436B-9EA2-0B26B8116F70}">
      <dgm:prSet/>
      <dgm:spPr/>
      <dgm:t>
        <a:bodyPr/>
        <a:lstStyle/>
        <a:p>
          <a:endParaRPr lang="en-US"/>
        </a:p>
      </dgm:t>
    </dgm:pt>
    <dgm:pt modelId="{0DEB3375-BCA8-424E-BCE6-C2FED6F83F92}" type="pres">
      <dgm:prSet presAssocID="{0D59BB96-26FA-4A80-A32B-412172CF7E6A}" presName="vert0" presStyleCnt="0">
        <dgm:presLayoutVars>
          <dgm:dir/>
          <dgm:animOne val="branch"/>
          <dgm:animLvl val="lvl"/>
        </dgm:presLayoutVars>
      </dgm:prSet>
      <dgm:spPr/>
      <dgm:t>
        <a:bodyPr/>
        <a:lstStyle/>
        <a:p>
          <a:endParaRPr lang="en-US"/>
        </a:p>
      </dgm:t>
    </dgm:pt>
    <dgm:pt modelId="{50CD2A06-6BED-4BE6-A716-31F60F5C468F}" type="pres">
      <dgm:prSet presAssocID="{104E6095-85E7-4258-8E30-11EF8AC3A4A1}" presName="thickLine" presStyleLbl="alignNode1" presStyleIdx="0" presStyleCnt="2"/>
      <dgm:spPr/>
    </dgm:pt>
    <dgm:pt modelId="{E189D354-9D70-4CA9-8D77-6D3497E7F44C}" type="pres">
      <dgm:prSet presAssocID="{104E6095-85E7-4258-8E30-11EF8AC3A4A1}" presName="horz1" presStyleCnt="0"/>
      <dgm:spPr/>
    </dgm:pt>
    <dgm:pt modelId="{FE688C5E-070D-4772-B063-02DA0E3940E6}" type="pres">
      <dgm:prSet presAssocID="{104E6095-85E7-4258-8E30-11EF8AC3A4A1}" presName="tx1" presStyleLbl="revTx" presStyleIdx="0" presStyleCnt="2"/>
      <dgm:spPr/>
      <dgm:t>
        <a:bodyPr/>
        <a:lstStyle/>
        <a:p>
          <a:endParaRPr lang="en-US"/>
        </a:p>
      </dgm:t>
    </dgm:pt>
    <dgm:pt modelId="{97EE02E6-0A9C-4538-BB8B-6476C05A4E26}" type="pres">
      <dgm:prSet presAssocID="{104E6095-85E7-4258-8E30-11EF8AC3A4A1}" presName="vert1" presStyleCnt="0"/>
      <dgm:spPr/>
    </dgm:pt>
    <dgm:pt modelId="{166BB124-6D07-4368-8100-114F48DF84E8}" type="pres">
      <dgm:prSet presAssocID="{17B6CE0A-2D13-47BF-90B7-ECDC3BE159D5}" presName="thickLine" presStyleLbl="alignNode1" presStyleIdx="1" presStyleCnt="2"/>
      <dgm:spPr/>
    </dgm:pt>
    <dgm:pt modelId="{117CE645-B813-4BCD-B603-18AD58001470}" type="pres">
      <dgm:prSet presAssocID="{17B6CE0A-2D13-47BF-90B7-ECDC3BE159D5}" presName="horz1" presStyleCnt="0"/>
      <dgm:spPr/>
    </dgm:pt>
    <dgm:pt modelId="{6C6283D9-2854-479A-9E88-C857F6637AD2}" type="pres">
      <dgm:prSet presAssocID="{17B6CE0A-2D13-47BF-90B7-ECDC3BE159D5}" presName="tx1" presStyleLbl="revTx" presStyleIdx="1" presStyleCnt="2"/>
      <dgm:spPr/>
      <dgm:t>
        <a:bodyPr/>
        <a:lstStyle/>
        <a:p>
          <a:endParaRPr lang="en-US"/>
        </a:p>
      </dgm:t>
    </dgm:pt>
    <dgm:pt modelId="{85099793-650A-4320-8219-38335A2A3F22}" type="pres">
      <dgm:prSet presAssocID="{17B6CE0A-2D13-47BF-90B7-ECDC3BE159D5}" presName="vert1" presStyleCnt="0"/>
      <dgm:spPr/>
    </dgm:pt>
  </dgm:ptLst>
  <dgm:cxnLst>
    <dgm:cxn modelId="{830DFE49-DBC8-4AA9-A4C6-55F792DBB76E}" type="presOf" srcId="{0D59BB96-26FA-4A80-A32B-412172CF7E6A}" destId="{0DEB3375-BCA8-424E-BCE6-C2FED6F83F92}" srcOrd="0" destOrd="0" presId="urn:microsoft.com/office/officeart/2008/layout/LinedList"/>
    <dgm:cxn modelId="{E0AAB891-E9FB-4070-9FA5-071A5C0FDE6C}" srcId="{0D59BB96-26FA-4A80-A32B-412172CF7E6A}" destId="{104E6095-85E7-4258-8E30-11EF8AC3A4A1}" srcOrd="0" destOrd="0" parTransId="{168B6C82-F443-47E4-AA65-CA2F83F9AEE8}" sibTransId="{2DD4B1AE-A512-4957-99DD-0BCE3FB703B8}"/>
    <dgm:cxn modelId="{FDF3F2B3-EB60-491C-A410-E5B3226BAD5D}" type="presOf" srcId="{17B6CE0A-2D13-47BF-90B7-ECDC3BE159D5}" destId="{6C6283D9-2854-479A-9E88-C857F6637AD2}" srcOrd="0" destOrd="0" presId="urn:microsoft.com/office/officeart/2008/layout/LinedList"/>
    <dgm:cxn modelId="{74CFE6DE-268D-436B-9EA2-0B26B8116F70}" srcId="{0D59BB96-26FA-4A80-A32B-412172CF7E6A}" destId="{17B6CE0A-2D13-47BF-90B7-ECDC3BE159D5}" srcOrd="1" destOrd="0" parTransId="{82E5E3B4-D997-4E1C-9DBB-F53FBEF4F91C}" sibTransId="{B7097600-34F1-478E-B6E5-2024E7A4600B}"/>
    <dgm:cxn modelId="{BF4AF321-633D-4534-916A-B076F59ED1EB}" type="presOf" srcId="{104E6095-85E7-4258-8E30-11EF8AC3A4A1}" destId="{FE688C5E-070D-4772-B063-02DA0E3940E6}" srcOrd="0" destOrd="0" presId="urn:microsoft.com/office/officeart/2008/layout/LinedList"/>
    <dgm:cxn modelId="{622E34B1-D86E-4FA9-8F0B-329F4ABCA6C4}" type="presParOf" srcId="{0DEB3375-BCA8-424E-BCE6-C2FED6F83F92}" destId="{50CD2A06-6BED-4BE6-A716-31F60F5C468F}" srcOrd="0" destOrd="0" presId="urn:microsoft.com/office/officeart/2008/layout/LinedList"/>
    <dgm:cxn modelId="{4B98A29C-9A54-4292-90F5-526529E295B5}" type="presParOf" srcId="{0DEB3375-BCA8-424E-BCE6-C2FED6F83F92}" destId="{E189D354-9D70-4CA9-8D77-6D3497E7F44C}" srcOrd="1" destOrd="0" presId="urn:microsoft.com/office/officeart/2008/layout/LinedList"/>
    <dgm:cxn modelId="{E4EFF72B-7D46-4126-BF45-0EF87105CF39}" type="presParOf" srcId="{E189D354-9D70-4CA9-8D77-6D3497E7F44C}" destId="{FE688C5E-070D-4772-B063-02DA0E3940E6}" srcOrd="0" destOrd="0" presId="urn:microsoft.com/office/officeart/2008/layout/LinedList"/>
    <dgm:cxn modelId="{8EB53493-07E6-48A0-BEDD-5A7A7800D4F7}" type="presParOf" srcId="{E189D354-9D70-4CA9-8D77-6D3497E7F44C}" destId="{97EE02E6-0A9C-4538-BB8B-6476C05A4E26}" srcOrd="1" destOrd="0" presId="urn:microsoft.com/office/officeart/2008/layout/LinedList"/>
    <dgm:cxn modelId="{C0308485-A1D2-45C5-8EBB-D51393723EBD}" type="presParOf" srcId="{0DEB3375-BCA8-424E-BCE6-C2FED6F83F92}" destId="{166BB124-6D07-4368-8100-114F48DF84E8}" srcOrd="2" destOrd="0" presId="urn:microsoft.com/office/officeart/2008/layout/LinedList"/>
    <dgm:cxn modelId="{7F618CAA-148C-4100-98D7-91BF371CBAE1}" type="presParOf" srcId="{0DEB3375-BCA8-424E-BCE6-C2FED6F83F92}" destId="{117CE645-B813-4BCD-B603-18AD58001470}" srcOrd="3" destOrd="0" presId="urn:microsoft.com/office/officeart/2008/layout/LinedList"/>
    <dgm:cxn modelId="{10EF039E-1B34-4D52-A7A6-9525B2C22B92}" type="presParOf" srcId="{117CE645-B813-4BCD-B603-18AD58001470}" destId="{6C6283D9-2854-479A-9E88-C857F6637AD2}" srcOrd="0" destOrd="0" presId="urn:microsoft.com/office/officeart/2008/layout/LinedList"/>
    <dgm:cxn modelId="{9B9DFCC9-04E7-49CA-8FE5-D9F30090D1C2}" type="presParOf" srcId="{117CE645-B813-4BCD-B603-18AD58001470}" destId="{85099793-650A-4320-8219-38335A2A3F2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9478B6-69AA-4513-BC7C-B0BEF07105F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C5EC280-E949-4B20-971D-9D788DA760A2}">
      <dgm:prSet/>
      <dgm:spPr/>
      <dgm:t>
        <a:bodyPr/>
        <a:lstStyle/>
        <a:p>
          <a:r>
            <a:rPr lang="en-US"/>
            <a:t>But if you ask a machine to walk up to your living room and switch on the TV, a machine will take forever to learn that, because machines don't have the reasonable way of thinking.</a:t>
          </a:r>
        </a:p>
      </dgm:t>
    </dgm:pt>
    <dgm:pt modelId="{CE23D516-2E9A-4CF1-9092-A87D194AF259}" type="parTrans" cxnId="{1A6A3075-7F44-4480-A765-0511A0CA5509}">
      <dgm:prSet/>
      <dgm:spPr/>
      <dgm:t>
        <a:bodyPr/>
        <a:lstStyle/>
        <a:p>
          <a:endParaRPr lang="en-US"/>
        </a:p>
      </dgm:t>
    </dgm:pt>
    <dgm:pt modelId="{E8457A51-292C-4B0A-8E37-73E0C9B0DEDC}" type="sibTrans" cxnId="{1A6A3075-7F44-4480-A765-0511A0CA5509}">
      <dgm:prSet/>
      <dgm:spPr/>
      <dgm:t>
        <a:bodyPr/>
        <a:lstStyle/>
        <a:p>
          <a:endParaRPr lang="en-US"/>
        </a:p>
      </dgm:t>
    </dgm:pt>
    <dgm:pt modelId="{35AEC5B1-57A6-4135-913A-053AE9BD10A4}">
      <dgm:prSet/>
      <dgm:spPr/>
      <dgm:t>
        <a:bodyPr/>
        <a:lstStyle/>
        <a:p>
          <a:r>
            <a:rPr lang="en-US"/>
            <a:t>They have a very strong processing unit, but they're not yet capable of thinking and reasoning like a human being.</a:t>
          </a:r>
        </a:p>
      </dgm:t>
    </dgm:pt>
    <dgm:pt modelId="{482F5D48-AF50-4FD2-8033-8B056D184BD0}" type="parTrans" cxnId="{41DC6933-EAF7-4A1F-82F8-D76F6778C015}">
      <dgm:prSet/>
      <dgm:spPr/>
      <dgm:t>
        <a:bodyPr/>
        <a:lstStyle/>
        <a:p>
          <a:endParaRPr lang="en-US"/>
        </a:p>
      </dgm:t>
    </dgm:pt>
    <dgm:pt modelId="{C14F352C-6B3D-4A5F-A10B-54009F36C201}" type="sibTrans" cxnId="{41DC6933-EAF7-4A1F-82F8-D76F6778C015}">
      <dgm:prSet/>
      <dgm:spPr/>
      <dgm:t>
        <a:bodyPr/>
        <a:lstStyle/>
        <a:p>
          <a:endParaRPr lang="en-US"/>
        </a:p>
      </dgm:t>
    </dgm:pt>
    <dgm:pt modelId="{DD4EE795-32AD-4ABE-80CE-2C9C92C32FA7}">
      <dgm:prSet/>
      <dgm:spPr/>
      <dgm:t>
        <a:bodyPr/>
        <a:lstStyle/>
        <a:p>
          <a:r>
            <a:rPr lang="en-US"/>
            <a:t>So that's exactly why we're still stuck on artificial narrow intelligence. </a:t>
          </a:r>
        </a:p>
      </dgm:t>
    </dgm:pt>
    <dgm:pt modelId="{61D21500-29F5-4DC1-B2D5-7D9A0893325C}" type="parTrans" cxnId="{4068D364-BFDD-4A43-9810-2E06F1F89B42}">
      <dgm:prSet/>
      <dgm:spPr/>
      <dgm:t>
        <a:bodyPr/>
        <a:lstStyle/>
        <a:p>
          <a:endParaRPr lang="en-US"/>
        </a:p>
      </dgm:t>
    </dgm:pt>
    <dgm:pt modelId="{89CD3363-4641-4510-B896-299D3DA30C96}" type="sibTrans" cxnId="{4068D364-BFDD-4A43-9810-2E06F1F89B42}">
      <dgm:prSet/>
      <dgm:spPr/>
      <dgm:t>
        <a:bodyPr/>
        <a:lstStyle/>
        <a:p>
          <a:endParaRPr lang="en-US"/>
        </a:p>
      </dgm:t>
    </dgm:pt>
    <dgm:pt modelId="{10ADBBC6-D46B-441B-BD61-877D1D8993F2}">
      <dgm:prSet/>
      <dgm:spPr/>
      <dgm:t>
        <a:bodyPr/>
        <a:lstStyle/>
        <a:p>
          <a:r>
            <a:rPr lang="en-US"/>
            <a:t>So far we haven't developed any machine that can fully be called strong AI,</a:t>
          </a:r>
        </a:p>
      </dgm:t>
    </dgm:pt>
    <dgm:pt modelId="{FB1EB787-81D4-4840-AE2E-FE0E9B935445}" type="parTrans" cxnId="{051538E9-8F9B-44F1-8056-5D57FA82D1FD}">
      <dgm:prSet/>
      <dgm:spPr/>
      <dgm:t>
        <a:bodyPr/>
        <a:lstStyle/>
        <a:p>
          <a:endParaRPr lang="en-US"/>
        </a:p>
      </dgm:t>
    </dgm:pt>
    <dgm:pt modelId="{05FA6C91-58EB-49F0-B21D-AD78A51FA1F2}" type="sibTrans" cxnId="{051538E9-8F9B-44F1-8056-5D57FA82D1FD}">
      <dgm:prSet/>
      <dgm:spPr/>
      <dgm:t>
        <a:bodyPr/>
        <a:lstStyle/>
        <a:p>
          <a:endParaRPr lang="en-US"/>
        </a:p>
      </dgm:t>
    </dgm:pt>
    <dgm:pt modelId="{A5B39B08-B54D-4E24-8237-D9C678D735CE}" type="pres">
      <dgm:prSet presAssocID="{3F9478B6-69AA-4513-BC7C-B0BEF07105FF}" presName="root" presStyleCnt="0">
        <dgm:presLayoutVars>
          <dgm:dir/>
          <dgm:resizeHandles val="exact"/>
        </dgm:presLayoutVars>
      </dgm:prSet>
      <dgm:spPr/>
      <dgm:t>
        <a:bodyPr/>
        <a:lstStyle/>
        <a:p>
          <a:endParaRPr lang="en-US"/>
        </a:p>
      </dgm:t>
    </dgm:pt>
    <dgm:pt modelId="{B5D799A8-C923-49E9-9996-EAE449934728}" type="pres">
      <dgm:prSet presAssocID="{AC5EC280-E949-4B20-971D-9D788DA760A2}" presName="compNode" presStyleCnt="0"/>
      <dgm:spPr/>
    </dgm:pt>
    <dgm:pt modelId="{6EF5F740-236F-4059-B1F0-C7566D677BFD}" type="pres">
      <dgm:prSet presAssocID="{AC5EC280-E949-4B20-971D-9D788DA760A2}" presName="bgRect" presStyleLbl="bgShp" presStyleIdx="0" presStyleCnt="4"/>
      <dgm:spPr/>
    </dgm:pt>
    <dgm:pt modelId="{2ADFA0CF-D141-4621-BBBE-829331C9F56F}" type="pres">
      <dgm:prSet presAssocID="{AC5EC280-E949-4B20-971D-9D788DA760A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elevision"/>
        </a:ext>
      </dgm:extLst>
    </dgm:pt>
    <dgm:pt modelId="{82E53BB5-6C7F-42B4-805D-A37F118E6AF1}" type="pres">
      <dgm:prSet presAssocID="{AC5EC280-E949-4B20-971D-9D788DA760A2}" presName="spaceRect" presStyleCnt="0"/>
      <dgm:spPr/>
    </dgm:pt>
    <dgm:pt modelId="{CE36B916-2910-4616-A899-DABE98DC1C3E}" type="pres">
      <dgm:prSet presAssocID="{AC5EC280-E949-4B20-971D-9D788DA760A2}" presName="parTx" presStyleLbl="revTx" presStyleIdx="0" presStyleCnt="4">
        <dgm:presLayoutVars>
          <dgm:chMax val="0"/>
          <dgm:chPref val="0"/>
        </dgm:presLayoutVars>
      </dgm:prSet>
      <dgm:spPr/>
      <dgm:t>
        <a:bodyPr/>
        <a:lstStyle/>
        <a:p>
          <a:endParaRPr lang="en-US"/>
        </a:p>
      </dgm:t>
    </dgm:pt>
    <dgm:pt modelId="{B01C8502-158F-4151-8284-82A749A26E8A}" type="pres">
      <dgm:prSet presAssocID="{E8457A51-292C-4B0A-8E37-73E0C9B0DEDC}" presName="sibTrans" presStyleCnt="0"/>
      <dgm:spPr/>
    </dgm:pt>
    <dgm:pt modelId="{3BE948B3-1E11-4E3B-82B7-6F7B7D704097}" type="pres">
      <dgm:prSet presAssocID="{35AEC5B1-57A6-4135-913A-053AE9BD10A4}" presName="compNode" presStyleCnt="0"/>
      <dgm:spPr/>
    </dgm:pt>
    <dgm:pt modelId="{1F82CECD-B95B-41F1-9E13-7999280AC66E}" type="pres">
      <dgm:prSet presAssocID="{35AEC5B1-57A6-4135-913A-053AE9BD10A4}" presName="bgRect" presStyleLbl="bgShp" presStyleIdx="1" presStyleCnt="4"/>
      <dgm:spPr/>
    </dgm:pt>
    <dgm:pt modelId="{A86D36E2-FAC9-42A0-BCA6-79BC2338F00B}" type="pres">
      <dgm:prSet presAssocID="{35AEC5B1-57A6-4135-913A-053AE9BD10A4}"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49F45500-D9E8-491C-912F-3215BE299BE5}" type="pres">
      <dgm:prSet presAssocID="{35AEC5B1-57A6-4135-913A-053AE9BD10A4}" presName="spaceRect" presStyleCnt="0"/>
      <dgm:spPr/>
    </dgm:pt>
    <dgm:pt modelId="{759C9F2C-39E0-43CB-B335-08966637DFB1}" type="pres">
      <dgm:prSet presAssocID="{35AEC5B1-57A6-4135-913A-053AE9BD10A4}" presName="parTx" presStyleLbl="revTx" presStyleIdx="1" presStyleCnt="4">
        <dgm:presLayoutVars>
          <dgm:chMax val="0"/>
          <dgm:chPref val="0"/>
        </dgm:presLayoutVars>
      </dgm:prSet>
      <dgm:spPr/>
      <dgm:t>
        <a:bodyPr/>
        <a:lstStyle/>
        <a:p>
          <a:endParaRPr lang="en-US"/>
        </a:p>
      </dgm:t>
    </dgm:pt>
    <dgm:pt modelId="{694326AC-EDBE-4D2A-83DF-8BD1E4B6E7B0}" type="pres">
      <dgm:prSet presAssocID="{C14F352C-6B3D-4A5F-A10B-54009F36C201}" presName="sibTrans" presStyleCnt="0"/>
      <dgm:spPr/>
    </dgm:pt>
    <dgm:pt modelId="{2270E716-D61A-4B1C-88AD-AB28411C0FD0}" type="pres">
      <dgm:prSet presAssocID="{DD4EE795-32AD-4ABE-80CE-2C9C92C32FA7}" presName="compNode" presStyleCnt="0"/>
      <dgm:spPr/>
    </dgm:pt>
    <dgm:pt modelId="{B160A9AE-FF2B-440B-BE52-CD8D896BE74D}" type="pres">
      <dgm:prSet presAssocID="{DD4EE795-32AD-4ABE-80CE-2C9C92C32FA7}" presName="bgRect" presStyleLbl="bgShp" presStyleIdx="2" presStyleCnt="4"/>
      <dgm:spPr/>
    </dgm:pt>
    <dgm:pt modelId="{F46A5A08-D71A-4BF2-9D80-7AB58E9375DD}" type="pres">
      <dgm:prSet presAssocID="{DD4EE795-32AD-4ABE-80CE-2C9C92C32FA7}"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5B9EFE92-C0C9-4409-8299-68ECB6F532C3}" type="pres">
      <dgm:prSet presAssocID="{DD4EE795-32AD-4ABE-80CE-2C9C92C32FA7}" presName="spaceRect" presStyleCnt="0"/>
      <dgm:spPr/>
    </dgm:pt>
    <dgm:pt modelId="{0F273375-58B2-4ECA-A4F8-90A64D99B91C}" type="pres">
      <dgm:prSet presAssocID="{DD4EE795-32AD-4ABE-80CE-2C9C92C32FA7}" presName="parTx" presStyleLbl="revTx" presStyleIdx="2" presStyleCnt="4">
        <dgm:presLayoutVars>
          <dgm:chMax val="0"/>
          <dgm:chPref val="0"/>
        </dgm:presLayoutVars>
      </dgm:prSet>
      <dgm:spPr/>
      <dgm:t>
        <a:bodyPr/>
        <a:lstStyle/>
        <a:p>
          <a:endParaRPr lang="en-US"/>
        </a:p>
      </dgm:t>
    </dgm:pt>
    <dgm:pt modelId="{C59D7523-591D-4DC0-ABA1-A61E857AAD67}" type="pres">
      <dgm:prSet presAssocID="{89CD3363-4641-4510-B896-299D3DA30C96}" presName="sibTrans" presStyleCnt="0"/>
      <dgm:spPr/>
    </dgm:pt>
    <dgm:pt modelId="{815F2A26-0DC7-404D-83C4-4F9BF625DC7C}" type="pres">
      <dgm:prSet presAssocID="{10ADBBC6-D46B-441B-BD61-877D1D8993F2}" presName="compNode" presStyleCnt="0"/>
      <dgm:spPr/>
    </dgm:pt>
    <dgm:pt modelId="{EC496904-E51E-43D2-89A1-F6C6C08C0C62}" type="pres">
      <dgm:prSet presAssocID="{10ADBBC6-D46B-441B-BD61-877D1D8993F2}" presName="bgRect" presStyleLbl="bgShp" presStyleIdx="3" presStyleCnt="4"/>
      <dgm:spPr/>
    </dgm:pt>
    <dgm:pt modelId="{D049BCD2-4F69-4499-AFF8-EABEB5D616C1}" type="pres">
      <dgm:prSet presAssocID="{10ADBBC6-D46B-441B-BD61-877D1D8993F2}"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Robot"/>
        </a:ext>
      </dgm:extLst>
    </dgm:pt>
    <dgm:pt modelId="{BB8A9763-FAC2-4B71-AE91-EEB33ADFFDFB}" type="pres">
      <dgm:prSet presAssocID="{10ADBBC6-D46B-441B-BD61-877D1D8993F2}" presName="spaceRect" presStyleCnt="0"/>
      <dgm:spPr/>
    </dgm:pt>
    <dgm:pt modelId="{44AA26E0-9908-4455-92C3-828FD6B6F627}" type="pres">
      <dgm:prSet presAssocID="{10ADBBC6-D46B-441B-BD61-877D1D8993F2}" presName="parTx" presStyleLbl="revTx" presStyleIdx="3" presStyleCnt="4">
        <dgm:presLayoutVars>
          <dgm:chMax val="0"/>
          <dgm:chPref val="0"/>
        </dgm:presLayoutVars>
      </dgm:prSet>
      <dgm:spPr/>
      <dgm:t>
        <a:bodyPr/>
        <a:lstStyle/>
        <a:p>
          <a:endParaRPr lang="en-US"/>
        </a:p>
      </dgm:t>
    </dgm:pt>
  </dgm:ptLst>
  <dgm:cxnLst>
    <dgm:cxn modelId="{E99D7186-1DDF-4F58-BB77-ED9BD77D61BD}" type="presOf" srcId="{3F9478B6-69AA-4513-BC7C-B0BEF07105FF}" destId="{A5B39B08-B54D-4E24-8237-D9C678D735CE}" srcOrd="0" destOrd="0" presId="urn:microsoft.com/office/officeart/2018/2/layout/IconVerticalSolidList"/>
    <dgm:cxn modelId="{1A164CEE-05F8-4418-B5FE-78505FB5FB0D}" type="presOf" srcId="{DD4EE795-32AD-4ABE-80CE-2C9C92C32FA7}" destId="{0F273375-58B2-4ECA-A4F8-90A64D99B91C}" srcOrd="0" destOrd="0" presId="urn:microsoft.com/office/officeart/2018/2/layout/IconVerticalSolidList"/>
    <dgm:cxn modelId="{4068D364-BFDD-4A43-9810-2E06F1F89B42}" srcId="{3F9478B6-69AA-4513-BC7C-B0BEF07105FF}" destId="{DD4EE795-32AD-4ABE-80CE-2C9C92C32FA7}" srcOrd="2" destOrd="0" parTransId="{61D21500-29F5-4DC1-B2D5-7D9A0893325C}" sibTransId="{89CD3363-4641-4510-B896-299D3DA30C96}"/>
    <dgm:cxn modelId="{1A6A3075-7F44-4480-A765-0511A0CA5509}" srcId="{3F9478B6-69AA-4513-BC7C-B0BEF07105FF}" destId="{AC5EC280-E949-4B20-971D-9D788DA760A2}" srcOrd="0" destOrd="0" parTransId="{CE23D516-2E9A-4CF1-9092-A87D194AF259}" sibTransId="{E8457A51-292C-4B0A-8E37-73E0C9B0DEDC}"/>
    <dgm:cxn modelId="{F9535153-8055-4493-AD50-5F3B9EA23824}" type="presOf" srcId="{35AEC5B1-57A6-4135-913A-053AE9BD10A4}" destId="{759C9F2C-39E0-43CB-B335-08966637DFB1}" srcOrd="0" destOrd="0" presId="urn:microsoft.com/office/officeart/2018/2/layout/IconVerticalSolidList"/>
    <dgm:cxn modelId="{41DC6933-EAF7-4A1F-82F8-D76F6778C015}" srcId="{3F9478B6-69AA-4513-BC7C-B0BEF07105FF}" destId="{35AEC5B1-57A6-4135-913A-053AE9BD10A4}" srcOrd="1" destOrd="0" parTransId="{482F5D48-AF50-4FD2-8033-8B056D184BD0}" sibTransId="{C14F352C-6B3D-4A5F-A10B-54009F36C201}"/>
    <dgm:cxn modelId="{76602ACA-3C74-4780-8E9F-6027957AC29F}" type="presOf" srcId="{AC5EC280-E949-4B20-971D-9D788DA760A2}" destId="{CE36B916-2910-4616-A899-DABE98DC1C3E}" srcOrd="0" destOrd="0" presId="urn:microsoft.com/office/officeart/2018/2/layout/IconVerticalSolidList"/>
    <dgm:cxn modelId="{8C3B8312-3E6C-4A37-AEE9-DC6101154475}" type="presOf" srcId="{10ADBBC6-D46B-441B-BD61-877D1D8993F2}" destId="{44AA26E0-9908-4455-92C3-828FD6B6F627}" srcOrd="0" destOrd="0" presId="urn:microsoft.com/office/officeart/2018/2/layout/IconVerticalSolidList"/>
    <dgm:cxn modelId="{051538E9-8F9B-44F1-8056-5D57FA82D1FD}" srcId="{3F9478B6-69AA-4513-BC7C-B0BEF07105FF}" destId="{10ADBBC6-D46B-441B-BD61-877D1D8993F2}" srcOrd="3" destOrd="0" parTransId="{FB1EB787-81D4-4840-AE2E-FE0E9B935445}" sibTransId="{05FA6C91-58EB-49F0-B21D-AD78A51FA1F2}"/>
    <dgm:cxn modelId="{C3D4D1F1-9402-4225-87ED-B025F60B08E1}" type="presParOf" srcId="{A5B39B08-B54D-4E24-8237-D9C678D735CE}" destId="{B5D799A8-C923-49E9-9996-EAE449934728}" srcOrd="0" destOrd="0" presId="urn:microsoft.com/office/officeart/2018/2/layout/IconVerticalSolidList"/>
    <dgm:cxn modelId="{F46ABC92-9776-4546-8F6F-FEEFF5AB509B}" type="presParOf" srcId="{B5D799A8-C923-49E9-9996-EAE449934728}" destId="{6EF5F740-236F-4059-B1F0-C7566D677BFD}" srcOrd="0" destOrd="0" presId="urn:microsoft.com/office/officeart/2018/2/layout/IconVerticalSolidList"/>
    <dgm:cxn modelId="{6D3C7210-7487-4E14-981A-965C8FA735DD}" type="presParOf" srcId="{B5D799A8-C923-49E9-9996-EAE449934728}" destId="{2ADFA0CF-D141-4621-BBBE-829331C9F56F}" srcOrd="1" destOrd="0" presId="urn:microsoft.com/office/officeart/2018/2/layout/IconVerticalSolidList"/>
    <dgm:cxn modelId="{6B624F9E-A87B-439F-BCAC-7EF2DB8BD7D4}" type="presParOf" srcId="{B5D799A8-C923-49E9-9996-EAE449934728}" destId="{82E53BB5-6C7F-42B4-805D-A37F118E6AF1}" srcOrd="2" destOrd="0" presId="urn:microsoft.com/office/officeart/2018/2/layout/IconVerticalSolidList"/>
    <dgm:cxn modelId="{2EA85E41-E46C-45E8-BDC7-BF5517D2602C}" type="presParOf" srcId="{B5D799A8-C923-49E9-9996-EAE449934728}" destId="{CE36B916-2910-4616-A899-DABE98DC1C3E}" srcOrd="3" destOrd="0" presId="urn:microsoft.com/office/officeart/2018/2/layout/IconVerticalSolidList"/>
    <dgm:cxn modelId="{D937D75E-D020-44DE-8772-D2D47515AAE2}" type="presParOf" srcId="{A5B39B08-B54D-4E24-8237-D9C678D735CE}" destId="{B01C8502-158F-4151-8284-82A749A26E8A}" srcOrd="1" destOrd="0" presId="urn:microsoft.com/office/officeart/2018/2/layout/IconVerticalSolidList"/>
    <dgm:cxn modelId="{F9A4A57A-0607-48EE-B959-F05F80718F70}" type="presParOf" srcId="{A5B39B08-B54D-4E24-8237-D9C678D735CE}" destId="{3BE948B3-1E11-4E3B-82B7-6F7B7D704097}" srcOrd="2" destOrd="0" presId="urn:microsoft.com/office/officeart/2018/2/layout/IconVerticalSolidList"/>
    <dgm:cxn modelId="{36FAE7F9-58E7-4A6C-8449-C551FB9033E3}" type="presParOf" srcId="{3BE948B3-1E11-4E3B-82B7-6F7B7D704097}" destId="{1F82CECD-B95B-41F1-9E13-7999280AC66E}" srcOrd="0" destOrd="0" presId="urn:microsoft.com/office/officeart/2018/2/layout/IconVerticalSolidList"/>
    <dgm:cxn modelId="{58C8A6E8-CE47-4467-9652-36D3F975145F}" type="presParOf" srcId="{3BE948B3-1E11-4E3B-82B7-6F7B7D704097}" destId="{A86D36E2-FAC9-42A0-BCA6-79BC2338F00B}" srcOrd="1" destOrd="0" presId="urn:microsoft.com/office/officeart/2018/2/layout/IconVerticalSolidList"/>
    <dgm:cxn modelId="{3288899C-A037-4889-989E-8A96262739A8}" type="presParOf" srcId="{3BE948B3-1E11-4E3B-82B7-6F7B7D704097}" destId="{49F45500-D9E8-491C-912F-3215BE299BE5}" srcOrd="2" destOrd="0" presId="urn:microsoft.com/office/officeart/2018/2/layout/IconVerticalSolidList"/>
    <dgm:cxn modelId="{75429E2C-32D7-4E1C-8C69-74BB6F331DC0}" type="presParOf" srcId="{3BE948B3-1E11-4E3B-82B7-6F7B7D704097}" destId="{759C9F2C-39E0-43CB-B335-08966637DFB1}" srcOrd="3" destOrd="0" presId="urn:microsoft.com/office/officeart/2018/2/layout/IconVerticalSolidList"/>
    <dgm:cxn modelId="{F7765506-41FB-48CE-8C7F-BC115935C012}" type="presParOf" srcId="{A5B39B08-B54D-4E24-8237-D9C678D735CE}" destId="{694326AC-EDBE-4D2A-83DF-8BD1E4B6E7B0}" srcOrd="3" destOrd="0" presId="urn:microsoft.com/office/officeart/2018/2/layout/IconVerticalSolidList"/>
    <dgm:cxn modelId="{5C5799F6-1ACC-4FF0-9985-7DA7BCF7FFDC}" type="presParOf" srcId="{A5B39B08-B54D-4E24-8237-D9C678D735CE}" destId="{2270E716-D61A-4B1C-88AD-AB28411C0FD0}" srcOrd="4" destOrd="0" presId="urn:microsoft.com/office/officeart/2018/2/layout/IconVerticalSolidList"/>
    <dgm:cxn modelId="{9523C184-8C8E-47DC-AAAA-3AF68F664400}" type="presParOf" srcId="{2270E716-D61A-4B1C-88AD-AB28411C0FD0}" destId="{B160A9AE-FF2B-440B-BE52-CD8D896BE74D}" srcOrd="0" destOrd="0" presId="urn:microsoft.com/office/officeart/2018/2/layout/IconVerticalSolidList"/>
    <dgm:cxn modelId="{E9CCEBAB-54EA-44EB-9EF5-5CB293D559B6}" type="presParOf" srcId="{2270E716-D61A-4B1C-88AD-AB28411C0FD0}" destId="{F46A5A08-D71A-4BF2-9D80-7AB58E9375DD}" srcOrd="1" destOrd="0" presId="urn:microsoft.com/office/officeart/2018/2/layout/IconVerticalSolidList"/>
    <dgm:cxn modelId="{2283B81D-E177-43A6-B007-F04799373157}" type="presParOf" srcId="{2270E716-D61A-4B1C-88AD-AB28411C0FD0}" destId="{5B9EFE92-C0C9-4409-8299-68ECB6F532C3}" srcOrd="2" destOrd="0" presId="urn:microsoft.com/office/officeart/2018/2/layout/IconVerticalSolidList"/>
    <dgm:cxn modelId="{27A3BA2F-16A9-436E-8B0A-4CB66506B326}" type="presParOf" srcId="{2270E716-D61A-4B1C-88AD-AB28411C0FD0}" destId="{0F273375-58B2-4ECA-A4F8-90A64D99B91C}" srcOrd="3" destOrd="0" presId="urn:microsoft.com/office/officeart/2018/2/layout/IconVerticalSolidList"/>
    <dgm:cxn modelId="{701D1184-E377-4FE7-A7C6-FB35E7813FD9}" type="presParOf" srcId="{A5B39B08-B54D-4E24-8237-D9C678D735CE}" destId="{C59D7523-591D-4DC0-ABA1-A61E857AAD67}" srcOrd="5" destOrd="0" presId="urn:microsoft.com/office/officeart/2018/2/layout/IconVerticalSolidList"/>
    <dgm:cxn modelId="{81CAA07A-1351-42C5-A470-00BF4BD31070}" type="presParOf" srcId="{A5B39B08-B54D-4E24-8237-D9C678D735CE}" destId="{815F2A26-0DC7-404D-83C4-4F9BF625DC7C}" srcOrd="6" destOrd="0" presId="urn:microsoft.com/office/officeart/2018/2/layout/IconVerticalSolidList"/>
    <dgm:cxn modelId="{D9176E86-8613-4815-8749-8D5C3C76BDD7}" type="presParOf" srcId="{815F2A26-0DC7-404D-83C4-4F9BF625DC7C}" destId="{EC496904-E51E-43D2-89A1-F6C6C08C0C62}" srcOrd="0" destOrd="0" presId="urn:microsoft.com/office/officeart/2018/2/layout/IconVerticalSolidList"/>
    <dgm:cxn modelId="{F4B19B57-F67D-4228-BC1B-4846998FFCB1}" type="presParOf" srcId="{815F2A26-0DC7-404D-83C4-4F9BF625DC7C}" destId="{D049BCD2-4F69-4499-AFF8-EABEB5D616C1}" srcOrd="1" destOrd="0" presId="urn:microsoft.com/office/officeart/2018/2/layout/IconVerticalSolidList"/>
    <dgm:cxn modelId="{50D76C87-7E92-41A6-A259-C7BCCF964C2E}" type="presParOf" srcId="{815F2A26-0DC7-404D-83C4-4F9BF625DC7C}" destId="{BB8A9763-FAC2-4B71-AE91-EEB33ADFFDFB}" srcOrd="2" destOrd="0" presId="urn:microsoft.com/office/officeart/2018/2/layout/IconVerticalSolidList"/>
    <dgm:cxn modelId="{3CBBEC04-02BB-43DF-8F6E-622277E7738A}" type="presParOf" srcId="{815F2A26-0DC7-404D-83C4-4F9BF625DC7C}" destId="{44AA26E0-9908-4455-92C3-828FD6B6F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3AD1AC-2EB0-41FE-8EF9-DD6E42EC275C}"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AF5E6CD-A6E2-4B2D-B4FB-60D794B44427}">
      <dgm:prSet/>
      <dgm:spPr/>
      <dgm:t>
        <a:bodyPr/>
        <a:lstStyle/>
        <a:p>
          <a:pPr>
            <a:defRPr b="1"/>
          </a:pPr>
          <a:r>
            <a:rPr lang="en-US"/>
            <a:t>1959</a:t>
          </a:r>
        </a:p>
      </dgm:t>
    </dgm:pt>
    <dgm:pt modelId="{1D274C5F-80DD-4476-9880-A2781CE63883}" type="parTrans" cxnId="{8436D0BA-89AA-419E-BBC1-BED69C53C8F0}">
      <dgm:prSet/>
      <dgm:spPr/>
      <dgm:t>
        <a:bodyPr/>
        <a:lstStyle/>
        <a:p>
          <a:endParaRPr lang="en-US"/>
        </a:p>
      </dgm:t>
    </dgm:pt>
    <dgm:pt modelId="{DDE09F27-586B-4B6F-BE84-7B8B50A4CB4B}" type="sibTrans" cxnId="{8436D0BA-89AA-419E-BBC1-BED69C53C8F0}">
      <dgm:prSet/>
      <dgm:spPr/>
      <dgm:t>
        <a:bodyPr/>
        <a:lstStyle/>
        <a:p>
          <a:endParaRPr lang="en-US"/>
        </a:p>
      </dgm:t>
    </dgm:pt>
    <dgm:pt modelId="{780EF513-3BB8-4A1E-9BF1-43C0C0B48377}">
      <dgm:prSet/>
      <dgm:spPr/>
      <dgm:t>
        <a:bodyPr/>
        <a:lstStyle/>
        <a:p>
          <a:r>
            <a:rPr lang="en-US"/>
            <a:t>The first AI laboratory was established. This period marked the research era for AI. So the first AI lab where research was performed is the MIT lab, which is still running til date.</a:t>
          </a:r>
        </a:p>
      </dgm:t>
    </dgm:pt>
    <dgm:pt modelId="{5EF438E2-41FF-43C8-80D8-ED82C9335338}" type="parTrans" cxnId="{932B1569-09C8-4EEB-9E11-3A1AD0F400FA}">
      <dgm:prSet/>
      <dgm:spPr/>
      <dgm:t>
        <a:bodyPr/>
        <a:lstStyle/>
        <a:p>
          <a:endParaRPr lang="en-US"/>
        </a:p>
      </dgm:t>
    </dgm:pt>
    <dgm:pt modelId="{863B3A7A-A6F2-46AD-BAE0-68D7D2C9149A}" type="sibTrans" cxnId="{932B1569-09C8-4EEB-9E11-3A1AD0F400FA}">
      <dgm:prSet/>
      <dgm:spPr/>
      <dgm:t>
        <a:bodyPr/>
        <a:lstStyle/>
        <a:p>
          <a:endParaRPr lang="en-US"/>
        </a:p>
      </dgm:t>
    </dgm:pt>
    <dgm:pt modelId="{655CE325-E5DD-44FF-BFAB-94FA66E3398E}">
      <dgm:prSet/>
      <dgm:spPr/>
      <dgm:t>
        <a:bodyPr/>
        <a:lstStyle/>
        <a:p>
          <a:pPr>
            <a:defRPr b="1"/>
          </a:pPr>
          <a:r>
            <a:rPr lang="en-US"/>
            <a:t>1960</a:t>
          </a:r>
        </a:p>
      </dgm:t>
    </dgm:pt>
    <dgm:pt modelId="{4339DCEC-4251-41A7-BF1A-C2896C515337}" type="parTrans" cxnId="{3A8D358B-8FC4-400B-B927-27563E26274A}">
      <dgm:prSet/>
      <dgm:spPr/>
      <dgm:t>
        <a:bodyPr/>
        <a:lstStyle/>
        <a:p>
          <a:endParaRPr lang="en-US"/>
        </a:p>
      </dgm:t>
    </dgm:pt>
    <dgm:pt modelId="{9FD8BD80-3C9D-4674-8954-2BEE68BB4D6F}" type="sibTrans" cxnId="{3A8D358B-8FC4-400B-B927-27563E26274A}">
      <dgm:prSet/>
      <dgm:spPr/>
      <dgm:t>
        <a:bodyPr/>
        <a:lstStyle/>
        <a:p>
          <a:endParaRPr lang="en-US"/>
        </a:p>
      </dgm:t>
    </dgm:pt>
    <dgm:pt modelId="{46A43498-CC06-4DF5-863B-5FE0CB8D01EB}">
      <dgm:prSet/>
      <dgm:spPr/>
      <dgm:t>
        <a:bodyPr/>
        <a:lstStyle/>
        <a:p>
          <a:r>
            <a:rPr lang="en-US"/>
            <a:t>The first robot was introduced to the General Motors assembly line.</a:t>
          </a:r>
        </a:p>
      </dgm:t>
    </dgm:pt>
    <dgm:pt modelId="{F88D0D61-EE5F-4E95-8C60-34EF9D1DDD32}" type="parTrans" cxnId="{520F8393-210C-48EE-BA93-0E70382A2E0C}">
      <dgm:prSet/>
      <dgm:spPr/>
      <dgm:t>
        <a:bodyPr/>
        <a:lstStyle/>
        <a:p>
          <a:endParaRPr lang="en-US"/>
        </a:p>
      </dgm:t>
    </dgm:pt>
    <dgm:pt modelId="{C93E11DB-861C-428B-9B49-1D3758C9BCCF}" type="sibTrans" cxnId="{520F8393-210C-48EE-BA93-0E70382A2E0C}">
      <dgm:prSet/>
      <dgm:spPr/>
      <dgm:t>
        <a:bodyPr/>
        <a:lstStyle/>
        <a:p>
          <a:endParaRPr lang="en-US"/>
        </a:p>
      </dgm:t>
    </dgm:pt>
    <dgm:pt modelId="{A2380934-A18C-4BBA-A460-883626E3E019}">
      <dgm:prSet/>
      <dgm:spPr/>
      <dgm:t>
        <a:bodyPr/>
        <a:lstStyle/>
        <a:p>
          <a:pPr>
            <a:defRPr b="1"/>
          </a:pPr>
          <a:r>
            <a:rPr lang="en-US"/>
            <a:t>1961</a:t>
          </a:r>
        </a:p>
      </dgm:t>
    </dgm:pt>
    <dgm:pt modelId="{AF5096EE-761D-48EC-B967-752EA66DF588}" type="parTrans" cxnId="{EB632323-7705-40AB-8E24-F986B0D3D1CB}">
      <dgm:prSet/>
      <dgm:spPr/>
      <dgm:t>
        <a:bodyPr/>
        <a:lstStyle/>
        <a:p>
          <a:endParaRPr lang="en-US"/>
        </a:p>
      </dgm:t>
    </dgm:pt>
    <dgm:pt modelId="{EA03D692-7DFF-4A29-AEEC-0249C2B2F92D}" type="sibTrans" cxnId="{EB632323-7705-40AB-8E24-F986B0D3D1CB}">
      <dgm:prSet/>
      <dgm:spPr/>
      <dgm:t>
        <a:bodyPr/>
        <a:lstStyle/>
        <a:p>
          <a:endParaRPr lang="en-US"/>
        </a:p>
      </dgm:t>
    </dgm:pt>
    <dgm:pt modelId="{5C38B206-87FE-4162-B6B4-805C08646F82}">
      <dgm:prSet/>
      <dgm:spPr/>
      <dgm:t>
        <a:bodyPr/>
        <a:lstStyle/>
        <a:p>
          <a:r>
            <a:rPr lang="en-US"/>
            <a:t>the first chatbot was invented.</a:t>
          </a:r>
        </a:p>
      </dgm:t>
    </dgm:pt>
    <dgm:pt modelId="{6D49B303-A9AA-4ABD-AF32-5178A3C6FFE4}" type="parTrans" cxnId="{11F825EB-BB6F-4A32-8B79-513735EA1ACB}">
      <dgm:prSet/>
      <dgm:spPr/>
      <dgm:t>
        <a:bodyPr/>
        <a:lstStyle/>
        <a:p>
          <a:endParaRPr lang="en-US"/>
        </a:p>
      </dgm:t>
    </dgm:pt>
    <dgm:pt modelId="{18B6B303-814A-44C6-B01D-C1401C5CF21C}" type="sibTrans" cxnId="{11F825EB-BB6F-4A32-8B79-513735EA1ACB}">
      <dgm:prSet/>
      <dgm:spPr/>
      <dgm:t>
        <a:bodyPr/>
        <a:lstStyle/>
        <a:p>
          <a:endParaRPr lang="en-US"/>
        </a:p>
      </dgm:t>
    </dgm:pt>
    <dgm:pt modelId="{4A56ECF4-943E-429F-B51B-8AC78659006F}">
      <dgm:prSet/>
      <dgm:spPr/>
      <dgm:t>
        <a:bodyPr/>
        <a:lstStyle/>
        <a:p>
          <a:pPr>
            <a:defRPr b="1"/>
          </a:pPr>
          <a:r>
            <a:rPr lang="en-US"/>
            <a:t>1997</a:t>
          </a:r>
        </a:p>
      </dgm:t>
    </dgm:pt>
    <dgm:pt modelId="{F8BEEA80-2570-4F29-AD9B-1ADD21C1D803}" type="parTrans" cxnId="{0B50A451-EE21-4C73-A35D-D77F6A5D448D}">
      <dgm:prSet/>
      <dgm:spPr/>
      <dgm:t>
        <a:bodyPr/>
        <a:lstStyle/>
        <a:p>
          <a:endParaRPr lang="en-US"/>
        </a:p>
      </dgm:t>
    </dgm:pt>
    <dgm:pt modelId="{EFD2CFCB-DD03-4726-B336-756714872EF8}" type="sibTrans" cxnId="{0B50A451-EE21-4C73-A35D-D77F6A5D448D}">
      <dgm:prSet/>
      <dgm:spPr/>
      <dgm:t>
        <a:bodyPr/>
        <a:lstStyle/>
        <a:p>
          <a:endParaRPr lang="en-US"/>
        </a:p>
      </dgm:t>
    </dgm:pt>
    <dgm:pt modelId="{8A8DA9E6-C48B-44EC-B5B8-BEB15BCE7D35}">
      <dgm:prSet/>
      <dgm:spPr/>
      <dgm:t>
        <a:bodyPr/>
        <a:lstStyle/>
        <a:p>
          <a:r>
            <a:rPr lang="en-US"/>
            <a:t>Famous IBM Deep Blue. In 1997, the news broke down that IBM's Deep Blue beats the world champion, Garry Kasparov, in the game of chess.  So this was kind of the first accomplishment of AI.</a:t>
          </a:r>
        </a:p>
      </dgm:t>
    </dgm:pt>
    <dgm:pt modelId="{32713983-E3B4-4745-9748-9097E6D15503}" type="parTrans" cxnId="{4E5A7209-8C1B-43B2-877E-30C57AD0D3ED}">
      <dgm:prSet/>
      <dgm:spPr/>
      <dgm:t>
        <a:bodyPr/>
        <a:lstStyle/>
        <a:p>
          <a:endParaRPr lang="en-US"/>
        </a:p>
      </dgm:t>
    </dgm:pt>
    <dgm:pt modelId="{7F8DB392-F7F3-4A89-895F-4E2DD7567DC6}" type="sibTrans" cxnId="{4E5A7209-8C1B-43B2-877E-30C57AD0D3ED}">
      <dgm:prSet/>
      <dgm:spPr/>
      <dgm:t>
        <a:bodyPr/>
        <a:lstStyle/>
        <a:p>
          <a:endParaRPr lang="en-US"/>
        </a:p>
      </dgm:t>
    </dgm:pt>
    <dgm:pt modelId="{71EE8AD9-E481-4F22-9776-149CAF6C93A5}" type="pres">
      <dgm:prSet presAssocID="{923AD1AC-2EB0-41FE-8EF9-DD6E42EC275C}" presName="root" presStyleCnt="0">
        <dgm:presLayoutVars>
          <dgm:chMax/>
          <dgm:chPref/>
          <dgm:animLvl val="lvl"/>
        </dgm:presLayoutVars>
      </dgm:prSet>
      <dgm:spPr/>
      <dgm:t>
        <a:bodyPr/>
        <a:lstStyle/>
        <a:p>
          <a:endParaRPr lang="en-US"/>
        </a:p>
      </dgm:t>
    </dgm:pt>
    <dgm:pt modelId="{67EEDE35-9F24-4DB9-B8D2-F81A3CED917C}" type="pres">
      <dgm:prSet presAssocID="{923AD1AC-2EB0-41FE-8EF9-DD6E42EC275C}"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C31496AA-DEC5-49C8-95F9-8278D60F6340}" type="pres">
      <dgm:prSet presAssocID="{923AD1AC-2EB0-41FE-8EF9-DD6E42EC275C}" presName="nodes" presStyleCnt="0">
        <dgm:presLayoutVars>
          <dgm:chMax/>
          <dgm:chPref/>
          <dgm:animLvl val="lvl"/>
        </dgm:presLayoutVars>
      </dgm:prSet>
      <dgm:spPr/>
    </dgm:pt>
    <dgm:pt modelId="{F4BC1F90-DDAA-4196-B635-70BA100CDAE6}" type="pres">
      <dgm:prSet presAssocID="{BAF5E6CD-A6E2-4B2D-B4FB-60D794B44427}" presName="composite" presStyleCnt="0"/>
      <dgm:spPr/>
    </dgm:pt>
    <dgm:pt modelId="{93E2AD4A-DAE0-4420-954D-3BC1DE1EC8EA}" type="pres">
      <dgm:prSet presAssocID="{BAF5E6CD-A6E2-4B2D-B4FB-60D794B44427}"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19F00689-2D51-43ED-9ED5-8CE543830C52}" type="pres">
      <dgm:prSet presAssocID="{BAF5E6CD-A6E2-4B2D-B4FB-60D794B44427}" presName="DropPinPlaceHolder" presStyleCnt="0"/>
      <dgm:spPr/>
    </dgm:pt>
    <dgm:pt modelId="{A2FC1B60-B0F1-4199-97D2-73A252E52629}" type="pres">
      <dgm:prSet presAssocID="{BAF5E6CD-A6E2-4B2D-B4FB-60D794B44427}" presName="DropPin" presStyleLbl="alignNode1" presStyleIdx="0" presStyleCnt="4"/>
      <dgm:spPr/>
    </dgm:pt>
    <dgm:pt modelId="{AB872AC0-1146-431B-BCD5-100F1CEE78BC}" type="pres">
      <dgm:prSet presAssocID="{BAF5E6CD-A6E2-4B2D-B4FB-60D794B44427}"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4D42112A-2822-450F-A9F2-882B1C5EB2EF}" type="pres">
      <dgm:prSet presAssocID="{BAF5E6CD-A6E2-4B2D-B4FB-60D794B44427}" presName="L2TextContainer" presStyleLbl="revTx" presStyleIdx="0" presStyleCnt="8">
        <dgm:presLayoutVars>
          <dgm:bulletEnabled val="1"/>
        </dgm:presLayoutVars>
      </dgm:prSet>
      <dgm:spPr/>
      <dgm:t>
        <a:bodyPr/>
        <a:lstStyle/>
        <a:p>
          <a:endParaRPr lang="en-US"/>
        </a:p>
      </dgm:t>
    </dgm:pt>
    <dgm:pt modelId="{29EBB577-7678-4918-AB98-A10516FD882E}" type="pres">
      <dgm:prSet presAssocID="{BAF5E6CD-A6E2-4B2D-B4FB-60D794B44427}" presName="L1TextContainer" presStyleLbl="revTx" presStyleIdx="1" presStyleCnt="8">
        <dgm:presLayoutVars>
          <dgm:chMax val="1"/>
          <dgm:chPref val="1"/>
          <dgm:bulletEnabled val="1"/>
        </dgm:presLayoutVars>
      </dgm:prSet>
      <dgm:spPr/>
      <dgm:t>
        <a:bodyPr/>
        <a:lstStyle/>
        <a:p>
          <a:endParaRPr lang="en-US"/>
        </a:p>
      </dgm:t>
    </dgm:pt>
    <dgm:pt modelId="{B77F14F3-E267-48CA-872C-2A6958BA04BE}" type="pres">
      <dgm:prSet presAssocID="{BAF5E6CD-A6E2-4B2D-B4FB-60D794B44427}"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25AD6297-BECA-4539-A8CE-B65813A024E7}" type="pres">
      <dgm:prSet presAssocID="{BAF5E6CD-A6E2-4B2D-B4FB-60D794B44427}" presName="EmptyPlaceHolder" presStyleCnt="0"/>
      <dgm:spPr/>
    </dgm:pt>
    <dgm:pt modelId="{4AC48DFF-4CF6-4E83-8FEB-8B86C1A442E7}" type="pres">
      <dgm:prSet presAssocID="{DDE09F27-586B-4B6F-BE84-7B8B50A4CB4B}" presName="spaceBetweenRectangles" presStyleCnt="0"/>
      <dgm:spPr/>
    </dgm:pt>
    <dgm:pt modelId="{631D768E-4068-4BD3-8582-C2CEE4FE5EFD}" type="pres">
      <dgm:prSet presAssocID="{655CE325-E5DD-44FF-BFAB-94FA66E3398E}" presName="composite" presStyleCnt="0"/>
      <dgm:spPr/>
    </dgm:pt>
    <dgm:pt modelId="{32C356E0-C2A5-493D-81D2-67F8AB9D6B5C}" type="pres">
      <dgm:prSet presAssocID="{655CE325-E5DD-44FF-BFAB-94FA66E3398E}" presName="ConnectorPoint" presStyleLbl="lnNode1" presStyleIdx="1" presStyleCnt="4"/>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68A28BC7-E1D7-4100-B308-6D069806A9CD}" type="pres">
      <dgm:prSet presAssocID="{655CE325-E5DD-44FF-BFAB-94FA66E3398E}" presName="DropPinPlaceHolder" presStyleCnt="0"/>
      <dgm:spPr/>
    </dgm:pt>
    <dgm:pt modelId="{5360B7DC-6CE2-48F9-B931-3BBCB19F776E}" type="pres">
      <dgm:prSet presAssocID="{655CE325-E5DD-44FF-BFAB-94FA66E3398E}" presName="DropPin" presStyleLbl="alignNode1" presStyleIdx="1" presStyleCnt="4"/>
      <dgm:spPr/>
    </dgm:pt>
    <dgm:pt modelId="{B08D9696-7AD5-484F-8281-B9D672FBAD42}" type="pres">
      <dgm:prSet presAssocID="{655CE325-E5DD-44FF-BFAB-94FA66E3398E}"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D393267C-F816-4C6C-979A-174C22F8B07F}" type="pres">
      <dgm:prSet presAssocID="{655CE325-E5DD-44FF-BFAB-94FA66E3398E}" presName="L2TextContainer" presStyleLbl="revTx" presStyleIdx="2" presStyleCnt="8">
        <dgm:presLayoutVars>
          <dgm:bulletEnabled val="1"/>
        </dgm:presLayoutVars>
      </dgm:prSet>
      <dgm:spPr/>
      <dgm:t>
        <a:bodyPr/>
        <a:lstStyle/>
        <a:p>
          <a:endParaRPr lang="en-US"/>
        </a:p>
      </dgm:t>
    </dgm:pt>
    <dgm:pt modelId="{520C3133-5A2E-4768-ADB9-E2D5AD0B7D81}" type="pres">
      <dgm:prSet presAssocID="{655CE325-E5DD-44FF-BFAB-94FA66E3398E}" presName="L1TextContainer" presStyleLbl="revTx" presStyleIdx="3" presStyleCnt="8">
        <dgm:presLayoutVars>
          <dgm:chMax val="1"/>
          <dgm:chPref val="1"/>
          <dgm:bulletEnabled val="1"/>
        </dgm:presLayoutVars>
      </dgm:prSet>
      <dgm:spPr/>
      <dgm:t>
        <a:bodyPr/>
        <a:lstStyle/>
        <a:p>
          <a:endParaRPr lang="en-US"/>
        </a:p>
      </dgm:t>
    </dgm:pt>
    <dgm:pt modelId="{66FBD30F-E7C5-4D2F-81A4-8E1DE8A6B61F}" type="pres">
      <dgm:prSet presAssocID="{655CE325-E5DD-44FF-BFAB-94FA66E3398E}" presName="ConnectLine" presStyleLbl="sibTrans1D1" presStyleIdx="1" presStyleCnt="4"/>
      <dgm:spPr>
        <a:noFill/>
        <a:ln w="12700" cap="flat" cmpd="sng" algn="ctr">
          <a:solidFill>
            <a:schemeClr val="accent2">
              <a:hueOff val="-485121"/>
              <a:satOff val="-27976"/>
              <a:lumOff val="2876"/>
              <a:alphaOff val="0"/>
            </a:schemeClr>
          </a:solidFill>
          <a:prstDash val="dash"/>
          <a:miter lim="800000"/>
        </a:ln>
        <a:effectLst/>
      </dgm:spPr>
    </dgm:pt>
    <dgm:pt modelId="{34B45277-265F-4610-817A-C836658BE275}" type="pres">
      <dgm:prSet presAssocID="{655CE325-E5DD-44FF-BFAB-94FA66E3398E}" presName="EmptyPlaceHolder" presStyleCnt="0"/>
      <dgm:spPr/>
    </dgm:pt>
    <dgm:pt modelId="{0952D35D-B555-452C-BFF6-88A0F1F37A5F}" type="pres">
      <dgm:prSet presAssocID="{9FD8BD80-3C9D-4674-8954-2BEE68BB4D6F}" presName="spaceBetweenRectangles" presStyleCnt="0"/>
      <dgm:spPr/>
    </dgm:pt>
    <dgm:pt modelId="{A83C61D3-B967-4AB9-9B74-0EBEFE709F49}" type="pres">
      <dgm:prSet presAssocID="{A2380934-A18C-4BBA-A460-883626E3E019}" presName="composite" presStyleCnt="0"/>
      <dgm:spPr/>
    </dgm:pt>
    <dgm:pt modelId="{BC65517F-8B9C-4189-8E71-E72AA90AC2CC}" type="pres">
      <dgm:prSet presAssocID="{A2380934-A18C-4BBA-A460-883626E3E019}" presName="ConnectorPoint" presStyleLbl="lnNode1" presStyleIdx="2" presStyleCnt="4"/>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47FD1B91-A49D-41BD-AEDD-C4F7B4BFF527}" type="pres">
      <dgm:prSet presAssocID="{A2380934-A18C-4BBA-A460-883626E3E019}" presName="DropPinPlaceHolder" presStyleCnt="0"/>
      <dgm:spPr/>
    </dgm:pt>
    <dgm:pt modelId="{2C67BC2B-0688-43DC-AA94-9F0AAC9B6789}" type="pres">
      <dgm:prSet presAssocID="{A2380934-A18C-4BBA-A460-883626E3E019}" presName="DropPin" presStyleLbl="alignNode1" presStyleIdx="2" presStyleCnt="4"/>
      <dgm:spPr/>
    </dgm:pt>
    <dgm:pt modelId="{5D769EBC-CE68-4CF3-86E1-F29DC6D5EA51}" type="pres">
      <dgm:prSet presAssocID="{A2380934-A18C-4BBA-A460-883626E3E019}"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E9172490-2A98-47BA-82FA-88F3F8AEADDC}" type="pres">
      <dgm:prSet presAssocID="{A2380934-A18C-4BBA-A460-883626E3E019}" presName="L2TextContainer" presStyleLbl="revTx" presStyleIdx="4" presStyleCnt="8">
        <dgm:presLayoutVars>
          <dgm:bulletEnabled val="1"/>
        </dgm:presLayoutVars>
      </dgm:prSet>
      <dgm:spPr/>
      <dgm:t>
        <a:bodyPr/>
        <a:lstStyle/>
        <a:p>
          <a:endParaRPr lang="en-US"/>
        </a:p>
      </dgm:t>
    </dgm:pt>
    <dgm:pt modelId="{8575D053-040B-48B6-B4C4-A85AF7EE29A7}" type="pres">
      <dgm:prSet presAssocID="{A2380934-A18C-4BBA-A460-883626E3E019}" presName="L1TextContainer" presStyleLbl="revTx" presStyleIdx="5" presStyleCnt="8">
        <dgm:presLayoutVars>
          <dgm:chMax val="1"/>
          <dgm:chPref val="1"/>
          <dgm:bulletEnabled val="1"/>
        </dgm:presLayoutVars>
      </dgm:prSet>
      <dgm:spPr/>
      <dgm:t>
        <a:bodyPr/>
        <a:lstStyle/>
        <a:p>
          <a:endParaRPr lang="en-US"/>
        </a:p>
      </dgm:t>
    </dgm:pt>
    <dgm:pt modelId="{2EA04C77-D6B5-484A-B0E5-70251D04C917}" type="pres">
      <dgm:prSet presAssocID="{A2380934-A18C-4BBA-A460-883626E3E019}" presName="ConnectLine" presStyleLbl="sibTrans1D1" presStyleIdx="2" presStyleCnt="4"/>
      <dgm:spPr>
        <a:noFill/>
        <a:ln w="12700" cap="flat" cmpd="sng" algn="ctr">
          <a:solidFill>
            <a:schemeClr val="accent2">
              <a:hueOff val="-970242"/>
              <a:satOff val="-55952"/>
              <a:lumOff val="5752"/>
              <a:alphaOff val="0"/>
            </a:schemeClr>
          </a:solidFill>
          <a:prstDash val="dash"/>
          <a:miter lim="800000"/>
        </a:ln>
        <a:effectLst/>
      </dgm:spPr>
    </dgm:pt>
    <dgm:pt modelId="{4825CF6C-E5B3-477C-8CA8-396BF5B11DDD}" type="pres">
      <dgm:prSet presAssocID="{A2380934-A18C-4BBA-A460-883626E3E019}" presName="EmptyPlaceHolder" presStyleCnt="0"/>
      <dgm:spPr/>
    </dgm:pt>
    <dgm:pt modelId="{80774396-2F7F-4854-81F8-74FCEAF9270E}" type="pres">
      <dgm:prSet presAssocID="{EA03D692-7DFF-4A29-AEEC-0249C2B2F92D}" presName="spaceBetweenRectangles" presStyleCnt="0"/>
      <dgm:spPr/>
    </dgm:pt>
    <dgm:pt modelId="{F3BBD4D6-B613-4907-B55A-0221C67BFE0E}" type="pres">
      <dgm:prSet presAssocID="{4A56ECF4-943E-429F-B51B-8AC78659006F}" presName="composite" presStyleCnt="0"/>
      <dgm:spPr/>
    </dgm:pt>
    <dgm:pt modelId="{71F8F155-69CB-43E1-9674-B43F482688D2}" type="pres">
      <dgm:prSet presAssocID="{4A56ECF4-943E-429F-B51B-8AC78659006F}" presName="ConnectorPoint" presStyleLbl="lnNode1" presStyleIdx="3" presStyleCnt="4"/>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B610C662-2E7A-4745-A20B-0681376DB7E3}" type="pres">
      <dgm:prSet presAssocID="{4A56ECF4-943E-429F-B51B-8AC78659006F}" presName="DropPinPlaceHolder" presStyleCnt="0"/>
      <dgm:spPr/>
    </dgm:pt>
    <dgm:pt modelId="{188D191C-A5AB-4F5C-A070-2C92C8057594}" type="pres">
      <dgm:prSet presAssocID="{4A56ECF4-943E-429F-B51B-8AC78659006F}" presName="DropPin" presStyleLbl="alignNode1" presStyleIdx="3" presStyleCnt="4"/>
      <dgm:spPr/>
    </dgm:pt>
    <dgm:pt modelId="{EBB78E21-14DF-49AD-9820-5F142D1B0A17}" type="pres">
      <dgm:prSet presAssocID="{4A56ECF4-943E-429F-B51B-8AC78659006F}"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6355ACB5-C61C-4ECD-8BCB-55189852CD05}" type="pres">
      <dgm:prSet presAssocID="{4A56ECF4-943E-429F-B51B-8AC78659006F}" presName="L2TextContainer" presStyleLbl="revTx" presStyleIdx="6" presStyleCnt="8">
        <dgm:presLayoutVars>
          <dgm:bulletEnabled val="1"/>
        </dgm:presLayoutVars>
      </dgm:prSet>
      <dgm:spPr/>
      <dgm:t>
        <a:bodyPr/>
        <a:lstStyle/>
        <a:p>
          <a:endParaRPr lang="en-US"/>
        </a:p>
      </dgm:t>
    </dgm:pt>
    <dgm:pt modelId="{6DE7C2E4-47AA-4972-9187-CCB4F7741832}" type="pres">
      <dgm:prSet presAssocID="{4A56ECF4-943E-429F-B51B-8AC78659006F}" presName="L1TextContainer" presStyleLbl="revTx" presStyleIdx="7" presStyleCnt="8">
        <dgm:presLayoutVars>
          <dgm:chMax val="1"/>
          <dgm:chPref val="1"/>
          <dgm:bulletEnabled val="1"/>
        </dgm:presLayoutVars>
      </dgm:prSet>
      <dgm:spPr/>
      <dgm:t>
        <a:bodyPr/>
        <a:lstStyle/>
        <a:p>
          <a:endParaRPr lang="en-US"/>
        </a:p>
      </dgm:t>
    </dgm:pt>
    <dgm:pt modelId="{AB04442B-F483-4ED6-B64C-AF6061AB42AB}" type="pres">
      <dgm:prSet presAssocID="{4A56ECF4-943E-429F-B51B-8AC78659006F}" presName="ConnectLine" presStyleLbl="sibTrans1D1" presStyleIdx="3" presStyleCnt="4"/>
      <dgm:spPr>
        <a:noFill/>
        <a:ln w="12700" cap="flat" cmpd="sng" algn="ctr">
          <a:solidFill>
            <a:schemeClr val="accent2">
              <a:hueOff val="-1455363"/>
              <a:satOff val="-83928"/>
              <a:lumOff val="8628"/>
              <a:alphaOff val="0"/>
            </a:schemeClr>
          </a:solidFill>
          <a:prstDash val="dash"/>
          <a:miter lim="800000"/>
        </a:ln>
        <a:effectLst/>
      </dgm:spPr>
    </dgm:pt>
    <dgm:pt modelId="{0E6E8840-91D7-439E-B126-8476A801A03A}" type="pres">
      <dgm:prSet presAssocID="{4A56ECF4-943E-429F-B51B-8AC78659006F}" presName="EmptyPlaceHolder" presStyleCnt="0"/>
      <dgm:spPr/>
    </dgm:pt>
  </dgm:ptLst>
  <dgm:cxnLst>
    <dgm:cxn modelId="{520F8393-210C-48EE-BA93-0E70382A2E0C}" srcId="{655CE325-E5DD-44FF-BFAB-94FA66E3398E}" destId="{46A43498-CC06-4DF5-863B-5FE0CB8D01EB}" srcOrd="0" destOrd="0" parTransId="{F88D0D61-EE5F-4E95-8C60-34EF9D1DDD32}" sibTransId="{C93E11DB-861C-428B-9B49-1D3758C9BCCF}"/>
    <dgm:cxn modelId="{F9DE284C-6475-4966-A713-3C5175CB115D}" type="presOf" srcId="{BAF5E6CD-A6E2-4B2D-B4FB-60D794B44427}" destId="{29EBB577-7678-4918-AB98-A10516FD882E}" srcOrd="0" destOrd="0" presId="urn:microsoft.com/office/officeart/2017/3/layout/DropPinTimeline"/>
    <dgm:cxn modelId="{11F825EB-BB6F-4A32-8B79-513735EA1ACB}" srcId="{A2380934-A18C-4BBA-A460-883626E3E019}" destId="{5C38B206-87FE-4162-B6B4-805C08646F82}" srcOrd="0" destOrd="0" parTransId="{6D49B303-A9AA-4ABD-AF32-5178A3C6FFE4}" sibTransId="{18B6B303-814A-44C6-B01D-C1401C5CF21C}"/>
    <dgm:cxn modelId="{932B1569-09C8-4EEB-9E11-3A1AD0F400FA}" srcId="{BAF5E6CD-A6E2-4B2D-B4FB-60D794B44427}" destId="{780EF513-3BB8-4A1E-9BF1-43C0C0B48377}" srcOrd="0" destOrd="0" parTransId="{5EF438E2-41FF-43C8-80D8-ED82C9335338}" sibTransId="{863B3A7A-A6F2-46AD-BAE0-68D7D2C9149A}"/>
    <dgm:cxn modelId="{B13957F3-5075-4B86-ABBC-CC2FE6017998}" type="presOf" srcId="{5C38B206-87FE-4162-B6B4-805C08646F82}" destId="{E9172490-2A98-47BA-82FA-88F3F8AEADDC}" srcOrd="0" destOrd="0" presId="urn:microsoft.com/office/officeart/2017/3/layout/DropPinTimeline"/>
    <dgm:cxn modelId="{3A8D358B-8FC4-400B-B927-27563E26274A}" srcId="{923AD1AC-2EB0-41FE-8EF9-DD6E42EC275C}" destId="{655CE325-E5DD-44FF-BFAB-94FA66E3398E}" srcOrd="1" destOrd="0" parTransId="{4339DCEC-4251-41A7-BF1A-C2896C515337}" sibTransId="{9FD8BD80-3C9D-4674-8954-2BEE68BB4D6F}"/>
    <dgm:cxn modelId="{A91EBC11-F6E7-4647-9902-F47CE3E50C81}" type="presOf" srcId="{A2380934-A18C-4BBA-A460-883626E3E019}" destId="{8575D053-040B-48B6-B4C4-A85AF7EE29A7}" srcOrd="0" destOrd="0" presId="urn:microsoft.com/office/officeart/2017/3/layout/DropPinTimeline"/>
    <dgm:cxn modelId="{9CD517A1-DA6A-49F2-9968-9E3E5FA383DE}" type="presOf" srcId="{8A8DA9E6-C48B-44EC-B5B8-BEB15BCE7D35}" destId="{6355ACB5-C61C-4ECD-8BCB-55189852CD05}" srcOrd="0" destOrd="0" presId="urn:microsoft.com/office/officeart/2017/3/layout/DropPinTimeline"/>
    <dgm:cxn modelId="{4E5A7209-8C1B-43B2-877E-30C57AD0D3ED}" srcId="{4A56ECF4-943E-429F-B51B-8AC78659006F}" destId="{8A8DA9E6-C48B-44EC-B5B8-BEB15BCE7D35}" srcOrd="0" destOrd="0" parTransId="{32713983-E3B4-4745-9748-9097E6D15503}" sibTransId="{7F8DB392-F7F3-4A89-895F-4E2DD7567DC6}"/>
    <dgm:cxn modelId="{8436D0BA-89AA-419E-BBC1-BED69C53C8F0}" srcId="{923AD1AC-2EB0-41FE-8EF9-DD6E42EC275C}" destId="{BAF5E6CD-A6E2-4B2D-B4FB-60D794B44427}" srcOrd="0" destOrd="0" parTransId="{1D274C5F-80DD-4476-9880-A2781CE63883}" sibTransId="{DDE09F27-586B-4B6F-BE84-7B8B50A4CB4B}"/>
    <dgm:cxn modelId="{DEE9C823-1336-4937-BC6A-341D468612FA}" type="presOf" srcId="{780EF513-3BB8-4A1E-9BF1-43C0C0B48377}" destId="{4D42112A-2822-450F-A9F2-882B1C5EB2EF}" srcOrd="0" destOrd="0" presId="urn:microsoft.com/office/officeart/2017/3/layout/DropPinTimeline"/>
    <dgm:cxn modelId="{0B50A451-EE21-4C73-A35D-D77F6A5D448D}" srcId="{923AD1AC-2EB0-41FE-8EF9-DD6E42EC275C}" destId="{4A56ECF4-943E-429F-B51B-8AC78659006F}" srcOrd="3" destOrd="0" parTransId="{F8BEEA80-2570-4F29-AD9B-1ADD21C1D803}" sibTransId="{EFD2CFCB-DD03-4726-B336-756714872EF8}"/>
    <dgm:cxn modelId="{EB632323-7705-40AB-8E24-F986B0D3D1CB}" srcId="{923AD1AC-2EB0-41FE-8EF9-DD6E42EC275C}" destId="{A2380934-A18C-4BBA-A460-883626E3E019}" srcOrd="2" destOrd="0" parTransId="{AF5096EE-761D-48EC-B967-752EA66DF588}" sibTransId="{EA03D692-7DFF-4A29-AEEC-0249C2B2F92D}"/>
    <dgm:cxn modelId="{1DCDF054-2D37-40BB-BB4A-8FB6FCC20E4E}" type="presOf" srcId="{46A43498-CC06-4DF5-863B-5FE0CB8D01EB}" destId="{D393267C-F816-4C6C-979A-174C22F8B07F}" srcOrd="0" destOrd="0" presId="urn:microsoft.com/office/officeart/2017/3/layout/DropPinTimeline"/>
    <dgm:cxn modelId="{7E3F2541-CDC4-445C-B29A-EB9404F623DA}" type="presOf" srcId="{4A56ECF4-943E-429F-B51B-8AC78659006F}" destId="{6DE7C2E4-47AA-4972-9187-CCB4F7741832}" srcOrd="0" destOrd="0" presId="urn:microsoft.com/office/officeart/2017/3/layout/DropPinTimeline"/>
    <dgm:cxn modelId="{0E061FFA-5DE9-4ED1-8B1A-4460756044C5}" type="presOf" srcId="{923AD1AC-2EB0-41FE-8EF9-DD6E42EC275C}" destId="{71EE8AD9-E481-4F22-9776-149CAF6C93A5}" srcOrd="0" destOrd="0" presId="urn:microsoft.com/office/officeart/2017/3/layout/DropPinTimeline"/>
    <dgm:cxn modelId="{E9A303D1-3934-457F-99A5-AE2B8C510BFD}" type="presOf" srcId="{655CE325-E5DD-44FF-BFAB-94FA66E3398E}" destId="{520C3133-5A2E-4768-ADB9-E2D5AD0B7D81}" srcOrd="0" destOrd="0" presId="urn:microsoft.com/office/officeart/2017/3/layout/DropPinTimeline"/>
    <dgm:cxn modelId="{04DC4EE3-8937-4ABD-B3E1-4F1CA2CD7526}" type="presParOf" srcId="{71EE8AD9-E481-4F22-9776-149CAF6C93A5}" destId="{67EEDE35-9F24-4DB9-B8D2-F81A3CED917C}" srcOrd="0" destOrd="0" presId="urn:microsoft.com/office/officeart/2017/3/layout/DropPinTimeline"/>
    <dgm:cxn modelId="{BADA24BF-3DF4-49D3-BE04-3AF8E11B04A0}" type="presParOf" srcId="{71EE8AD9-E481-4F22-9776-149CAF6C93A5}" destId="{C31496AA-DEC5-49C8-95F9-8278D60F6340}" srcOrd="1" destOrd="0" presId="urn:microsoft.com/office/officeart/2017/3/layout/DropPinTimeline"/>
    <dgm:cxn modelId="{4FB01031-9432-42C4-8F5D-412A7F05BBC8}" type="presParOf" srcId="{C31496AA-DEC5-49C8-95F9-8278D60F6340}" destId="{F4BC1F90-DDAA-4196-B635-70BA100CDAE6}" srcOrd="0" destOrd="0" presId="urn:microsoft.com/office/officeart/2017/3/layout/DropPinTimeline"/>
    <dgm:cxn modelId="{1E876228-26C6-47ED-922A-FFB5BA7DC281}" type="presParOf" srcId="{F4BC1F90-DDAA-4196-B635-70BA100CDAE6}" destId="{93E2AD4A-DAE0-4420-954D-3BC1DE1EC8EA}" srcOrd="0" destOrd="0" presId="urn:microsoft.com/office/officeart/2017/3/layout/DropPinTimeline"/>
    <dgm:cxn modelId="{9F457C73-867A-4569-9ADE-1D5F7AEE60D0}" type="presParOf" srcId="{F4BC1F90-DDAA-4196-B635-70BA100CDAE6}" destId="{19F00689-2D51-43ED-9ED5-8CE543830C52}" srcOrd="1" destOrd="0" presId="urn:microsoft.com/office/officeart/2017/3/layout/DropPinTimeline"/>
    <dgm:cxn modelId="{62B7B65D-4768-4C92-BF23-9D182C3874D8}" type="presParOf" srcId="{19F00689-2D51-43ED-9ED5-8CE543830C52}" destId="{A2FC1B60-B0F1-4199-97D2-73A252E52629}" srcOrd="0" destOrd="0" presId="urn:microsoft.com/office/officeart/2017/3/layout/DropPinTimeline"/>
    <dgm:cxn modelId="{DB327236-BCD5-464D-9B07-50A2A33F9ACE}" type="presParOf" srcId="{19F00689-2D51-43ED-9ED5-8CE543830C52}" destId="{AB872AC0-1146-431B-BCD5-100F1CEE78BC}" srcOrd="1" destOrd="0" presId="urn:microsoft.com/office/officeart/2017/3/layout/DropPinTimeline"/>
    <dgm:cxn modelId="{4ABDB3B6-AA42-4EAD-B5D6-2DB068FCB0A6}" type="presParOf" srcId="{F4BC1F90-DDAA-4196-B635-70BA100CDAE6}" destId="{4D42112A-2822-450F-A9F2-882B1C5EB2EF}" srcOrd="2" destOrd="0" presId="urn:microsoft.com/office/officeart/2017/3/layout/DropPinTimeline"/>
    <dgm:cxn modelId="{D6584EEF-B68D-4E1C-9F38-960FFBE7F95F}" type="presParOf" srcId="{F4BC1F90-DDAA-4196-B635-70BA100CDAE6}" destId="{29EBB577-7678-4918-AB98-A10516FD882E}" srcOrd="3" destOrd="0" presId="urn:microsoft.com/office/officeart/2017/3/layout/DropPinTimeline"/>
    <dgm:cxn modelId="{BAB25459-9B0C-496F-B0C5-9EBDCCD58DC9}" type="presParOf" srcId="{F4BC1F90-DDAA-4196-B635-70BA100CDAE6}" destId="{B77F14F3-E267-48CA-872C-2A6958BA04BE}" srcOrd="4" destOrd="0" presId="urn:microsoft.com/office/officeart/2017/3/layout/DropPinTimeline"/>
    <dgm:cxn modelId="{C6A9B22B-1F0D-453D-B793-70EB04526081}" type="presParOf" srcId="{F4BC1F90-DDAA-4196-B635-70BA100CDAE6}" destId="{25AD6297-BECA-4539-A8CE-B65813A024E7}" srcOrd="5" destOrd="0" presId="urn:microsoft.com/office/officeart/2017/3/layout/DropPinTimeline"/>
    <dgm:cxn modelId="{59E9C4C6-F070-491B-A481-3EC98C23CD03}" type="presParOf" srcId="{C31496AA-DEC5-49C8-95F9-8278D60F6340}" destId="{4AC48DFF-4CF6-4E83-8FEB-8B86C1A442E7}" srcOrd="1" destOrd="0" presId="urn:microsoft.com/office/officeart/2017/3/layout/DropPinTimeline"/>
    <dgm:cxn modelId="{59530AA3-23BD-41BE-A860-E369D37BA792}" type="presParOf" srcId="{C31496AA-DEC5-49C8-95F9-8278D60F6340}" destId="{631D768E-4068-4BD3-8582-C2CEE4FE5EFD}" srcOrd="2" destOrd="0" presId="urn:microsoft.com/office/officeart/2017/3/layout/DropPinTimeline"/>
    <dgm:cxn modelId="{A25A4FF3-2BC8-408F-B3DE-E63D6CA41C93}" type="presParOf" srcId="{631D768E-4068-4BD3-8582-C2CEE4FE5EFD}" destId="{32C356E0-C2A5-493D-81D2-67F8AB9D6B5C}" srcOrd="0" destOrd="0" presId="urn:microsoft.com/office/officeart/2017/3/layout/DropPinTimeline"/>
    <dgm:cxn modelId="{CB3448B6-60CC-42C1-A610-3176C552500B}" type="presParOf" srcId="{631D768E-4068-4BD3-8582-C2CEE4FE5EFD}" destId="{68A28BC7-E1D7-4100-B308-6D069806A9CD}" srcOrd="1" destOrd="0" presId="urn:microsoft.com/office/officeart/2017/3/layout/DropPinTimeline"/>
    <dgm:cxn modelId="{E963B984-7063-4E4F-813B-D35B5D9A8EA0}" type="presParOf" srcId="{68A28BC7-E1D7-4100-B308-6D069806A9CD}" destId="{5360B7DC-6CE2-48F9-B931-3BBCB19F776E}" srcOrd="0" destOrd="0" presId="urn:microsoft.com/office/officeart/2017/3/layout/DropPinTimeline"/>
    <dgm:cxn modelId="{2EB0F865-8652-441D-A5B5-DBC5E58F78D9}" type="presParOf" srcId="{68A28BC7-E1D7-4100-B308-6D069806A9CD}" destId="{B08D9696-7AD5-484F-8281-B9D672FBAD42}" srcOrd="1" destOrd="0" presId="urn:microsoft.com/office/officeart/2017/3/layout/DropPinTimeline"/>
    <dgm:cxn modelId="{A16207D1-5842-44CD-91B3-4AA14DE9B1D5}" type="presParOf" srcId="{631D768E-4068-4BD3-8582-C2CEE4FE5EFD}" destId="{D393267C-F816-4C6C-979A-174C22F8B07F}" srcOrd="2" destOrd="0" presId="urn:microsoft.com/office/officeart/2017/3/layout/DropPinTimeline"/>
    <dgm:cxn modelId="{7CF4A98F-5DD5-4222-9D1B-E8578B76D2AB}" type="presParOf" srcId="{631D768E-4068-4BD3-8582-C2CEE4FE5EFD}" destId="{520C3133-5A2E-4768-ADB9-E2D5AD0B7D81}" srcOrd="3" destOrd="0" presId="urn:microsoft.com/office/officeart/2017/3/layout/DropPinTimeline"/>
    <dgm:cxn modelId="{D5AB101D-B23C-4A71-A15B-90694E0B7E40}" type="presParOf" srcId="{631D768E-4068-4BD3-8582-C2CEE4FE5EFD}" destId="{66FBD30F-E7C5-4D2F-81A4-8E1DE8A6B61F}" srcOrd="4" destOrd="0" presId="urn:microsoft.com/office/officeart/2017/3/layout/DropPinTimeline"/>
    <dgm:cxn modelId="{AF9D623D-2DF2-428E-B10A-1D62270271E5}" type="presParOf" srcId="{631D768E-4068-4BD3-8582-C2CEE4FE5EFD}" destId="{34B45277-265F-4610-817A-C836658BE275}" srcOrd="5" destOrd="0" presId="urn:microsoft.com/office/officeart/2017/3/layout/DropPinTimeline"/>
    <dgm:cxn modelId="{1FC0D205-13C0-4C00-ABF4-4E8C6AF92DC4}" type="presParOf" srcId="{C31496AA-DEC5-49C8-95F9-8278D60F6340}" destId="{0952D35D-B555-452C-BFF6-88A0F1F37A5F}" srcOrd="3" destOrd="0" presId="urn:microsoft.com/office/officeart/2017/3/layout/DropPinTimeline"/>
    <dgm:cxn modelId="{8C45D3A1-FE02-4A0B-B88C-ACA2C543C999}" type="presParOf" srcId="{C31496AA-DEC5-49C8-95F9-8278D60F6340}" destId="{A83C61D3-B967-4AB9-9B74-0EBEFE709F49}" srcOrd="4" destOrd="0" presId="urn:microsoft.com/office/officeart/2017/3/layout/DropPinTimeline"/>
    <dgm:cxn modelId="{FAF742BF-5F5E-4D84-9A61-9143FC92A283}" type="presParOf" srcId="{A83C61D3-B967-4AB9-9B74-0EBEFE709F49}" destId="{BC65517F-8B9C-4189-8E71-E72AA90AC2CC}" srcOrd="0" destOrd="0" presId="urn:microsoft.com/office/officeart/2017/3/layout/DropPinTimeline"/>
    <dgm:cxn modelId="{B036EEAD-702B-4359-B32D-B0771F5EFA55}" type="presParOf" srcId="{A83C61D3-B967-4AB9-9B74-0EBEFE709F49}" destId="{47FD1B91-A49D-41BD-AEDD-C4F7B4BFF527}" srcOrd="1" destOrd="0" presId="urn:microsoft.com/office/officeart/2017/3/layout/DropPinTimeline"/>
    <dgm:cxn modelId="{D528CB38-550A-4502-9A47-22A70E61598E}" type="presParOf" srcId="{47FD1B91-A49D-41BD-AEDD-C4F7B4BFF527}" destId="{2C67BC2B-0688-43DC-AA94-9F0AAC9B6789}" srcOrd="0" destOrd="0" presId="urn:microsoft.com/office/officeart/2017/3/layout/DropPinTimeline"/>
    <dgm:cxn modelId="{036B1675-948B-4D38-AA33-577A0F08E772}" type="presParOf" srcId="{47FD1B91-A49D-41BD-AEDD-C4F7B4BFF527}" destId="{5D769EBC-CE68-4CF3-86E1-F29DC6D5EA51}" srcOrd="1" destOrd="0" presId="urn:microsoft.com/office/officeart/2017/3/layout/DropPinTimeline"/>
    <dgm:cxn modelId="{8F2F107C-649A-409F-A5D5-DD432831BB9F}" type="presParOf" srcId="{A83C61D3-B967-4AB9-9B74-0EBEFE709F49}" destId="{E9172490-2A98-47BA-82FA-88F3F8AEADDC}" srcOrd="2" destOrd="0" presId="urn:microsoft.com/office/officeart/2017/3/layout/DropPinTimeline"/>
    <dgm:cxn modelId="{EEEC1A4C-B258-45F0-8E02-60D4302274F7}" type="presParOf" srcId="{A83C61D3-B967-4AB9-9B74-0EBEFE709F49}" destId="{8575D053-040B-48B6-B4C4-A85AF7EE29A7}" srcOrd="3" destOrd="0" presId="urn:microsoft.com/office/officeart/2017/3/layout/DropPinTimeline"/>
    <dgm:cxn modelId="{35067E4D-99A2-4CE8-9A0D-A9B680567D4E}" type="presParOf" srcId="{A83C61D3-B967-4AB9-9B74-0EBEFE709F49}" destId="{2EA04C77-D6B5-484A-B0E5-70251D04C917}" srcOrd="4" destOrd="0" presId="urn:microsoft.com/office/officeart/2017/3/layout/DropPinTimeline"/>
    <dgm:cxn modelId="{AF0F610C-1F45-41A0-BE90-7E1C0E151DEE}" type="presParOf" srcId="{A83C61D3-B967-4AB9-9B74-0EBEFE709F49}" destId="{4825CF6C-E5B3-477C-8CA8-396BF5B11DDD}" srcOrd="5" destOrd="0" presId="urn:microsoft.com/office/officeart/2017/3/layout/DropPinTimeline"/>
    <dgm:cxn modelId="{63E78ACB-45BD-49E8-BEF0-3821740D7CB0}" type="presParOf" srcId="{C31496AA-DEC5-49C8-95F9-8278D60F6340}" destId="{80774396-2F7F-4854-81F8-74FCEAF9270E}" srcOrd="5" destOrd="0" presId="urn:microsoft.com/office/officeart/2017/3/layout/DropPinTimeline"/>
    <dgm:cxn modelId="{ECEA6E04-382F-491B-B449-6C348D2B6B89}" type="presParOf" srcId="{C31496AA-DEC5-49C8-95F9-8278D60F6340}" destId="{F3BBD4D6-B613-4907-B55A-0221C67BFE0E}" srcOrd="6" destOrd="0" presId="urn:microsoft.com/office/officeart/2017/3/layout/DropPinTimeline"/>
    <dgm:cxn modelId="{206BDA50-5A4F-4F7E-9EF7-158500D3606E}" type="presParOf" srcId="{F3BBD4D6-B613-4907-B55A-0221C67BFE0E}" destId="{71F8F155-69CB-43E1-9674-B43F482688D2}" srcOrd="0" destOrd="0" presId="urn:microsoft.com/office/officeart/2017/3/layout/DropPinTimeline"/>
    <dgm:cxn modelId="{4E586727-DB16-42DB-8CB1-E6F2740150CF}" type="presParOf" srcId="{F3BBD4D6-B613-4907-B55A-0221C67BFE0E}" destId="{B610C662-2E7A-4745-A20B-0681376DB7E3}" srcOrd="1" destOrd="0" presId="urn:microsoft.com/office/officeart/2017/3/layout/DropPinTimeline"/>
    <dgm:cxn modelId="{70E8CDD4-5133-4052-BDCE-290C094A1CCE}" type="presParOf" srcId="{B610C662-2E7A-4745-A20B-0681376DB7E3}" destId="{188D191C-A5AB-4F5C-A070-2C92C8057594}" srcOrd="0" destOrd="0" presId="urn:microsoft.com/office/officeart/2017/3/layout/DropPinTimeline"/>
    <dgm:cxn modelId="{538A316F-1FB1-4A4C-AC18-2FF2CD6A29C2}" type="presParOf" srcId="{B610C662-2E7A-4745-A20B-0681376DB7E3}" destId="{EBB78E21-14DF-49AD-9820-5F142D1B0A17}" srcOrd="1" destOrd="0" presId="urn:microsoft.com/office/officeart/2017/3/layout/DropPinTimeline"/>
    <dgm:cxn modelId="{B4D0C065-A396-4E63-8753-6C7C80E944F1}" type="presParOf" srcId="{F3BBD4D6-B613-4907-B55A-0221C67BFE0E}" destId="{6355ACB5-C61C-4ECD-8BCB-55189852CD05}" srcOrd="2" destOrd="0" presId="urn:microsoft.com/office/officeart/2017/3/layout/DropPinTimeline"/>
    <dgm:cxn modelId="{8F7E5863-F942-4CEE-BB56-994DA479DB9E}" type="presParOf" srcId="{F3BBD4D6-B613-4907-B55A-0221C67BFE0E}" destId="{6DE7C2E4-47AA-4972-9187-CCB4F7741832}" srcOrd="3" destOrd="0" presId="urn:microsoft.com/office/officeart/2017/3/layout/DropPinTimeline"/>
    <dgm:cxn modelId="{E5D7369D-5021-411E-97C5-7AC045121345}" type="presParOf" srcId="{F3BBD4D6-B613-4907-B55A-0221C67BFE0E}" destId="{AB04442B-F483-4ED6-B64C-AF6061AB42AB}" srcOrd="4" destOrd="0" presId="urn:microsoft.com/office/officeart/2017/3/layout/DropPinTimeline"/>
    <dgm:cxn modelId="{37EB5C64-1900-4FE2-A4A6-BFED71C813F9}" type="presParOf" srcId="{F3BBD4D6-B613-4907-B55A-0221C67BFE0E}" destId="{0E6E8840-91D7-439E-B126-8476A801A03A}"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E5754-C4B5-4F27-A3A4-3D2BBF7C7807}"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3B3249C-121C-4F8A-91D2-65BAEBFCE46F}">
      <dgm:prSet/>
      <dgm:spPr/>
      <dgm:t>
        <a:bodyPr/>
        <a:lstStyle/>
        <a:p>
          <a:pPr>
            <a:defRPr b="1"/>
          </a:pPr>
          <a:r>
            <a:rPr lang="en-US"/>
            <a:t>2005</a:t>
          </a:r>
        </a:p>
      </dgm:t>
    </dgm:pt>
    <dgm:pt modelId="{F669BC3B-7372-4F03-8D97-E290E3E932AF}" type="parTrans" cxnId="{80AF4F3B-5E86-4DDD-AEE2-6B072E606B85}">
      <dgm:prSet/>
      <dgm:spPr/>
      <dgm:t>
        <a:bodyPr/>
        <a:lstStyle/>
        <a:p>
          <a:endParaRPr lang="en-US"/>
        </a:p>
      </dgm:t>
    </dgm:pt>
    <dgm:pt modelId="{D2163E0A-B0AE-453F-9473-3067CCBF6012}" type="sibTrans" cxnId="{80AF4F3B-5E86-4DDD-AEE2-6B072E606B85}">
      <dgm:prSet/>
      <dgm:spPr/>
      <dgm:t>
        <a:bodyPr/>
        <a:lstStyle/>
        <a:p>
          <a:endParaRPr lang="en-US"/>
        </a:p>
      </dgm:t>
    </dgm:pt>
    <dgm:pt modelId="{65F1B609-B681-47D4-8F34-9B1F98668895}">
      <dgm:prSet/>
      <dgm:spPr/>
      <dgm:t>
        <a:bodyPr/>
        <a:lstStyle/>
        <a:p>
          <a:r>
            <a:rPr lang="en-US"/>
            <a:t>When the DARPA Grand Challenge was held, a robotic car named Stanley, which was built by Stanford's racing team, won the DARPA Grand Challenge. That was another big accomplish of AI.</a:t>
          </a:r>
        </a:p>
      </dgm:t>
    </dgm:pt>
    <dgm:pt modelId="{6BCA32F2-DF53-43BA-92AF-A7EBAD0B3A00}" type="parTrans" cxnId="{4CE7BEBA-4AE5-43B0-B697-F36F459E030F}">
      <dgm:prSet/>
      <dgm:spPr/>
      <dgm:t>
        <a:bodyPr/>
        <a:lstStyle/>
        <a:p>
          <a:endParaRPr lang="en-US"/>
        </a:p>
      </dgm:t>
    </dgm:pt>
    <dgm:pt modelId="{54054816-55CA-4534-B1F2-9D5726F56F08}" type="sibTrans" cxnId="{4CE7BEBA-4AE5-43B0-B697-F36F459E030F}">
      <dgm:prSet/>
      <dgm:spPr/>
      <dgm:t>
        <a:bodyPr/>
        <a:lstStyle/>
        <a:p>
          <a:endParaRPr lang="en-US"/>
        </a:p>
      </dgm:t>
    </dgm:pt>
    <dgm:pt modelId="{0D61645A-F486-414E-BBD1-280E0E009154}">
      <dgm:prSet/>
      <dgm:spPr/>
      <dgm:t>
        <a:bodyPr/>
        <a:lstStyle/>
        <a:p>
          <a:pPr>
            <a:defRPr b="1"/>
          </a:pPr>
          <a:r>
            <a:rPr lang="en-US"/>
            <a:t>2011</a:t>
          </a:r>
        </a:p>
      </dgm:t>
    </dgm:pt>
    <dgm:pt modelId="{377A9C91-94B9-4B1D-935A-F6F9D507FC8F}" type="parTrans" cxnId="{E32227B9-C18C-4B4E-9614-26EB9AA701F5}">
      <dgm:prSet/>
      <dgm:spPr/>
      <dgm:t>
        <a:bodyPr/>
        <a:lstStyle/>
        <a:p>
          <a:endParaRPr lang="en-US"/>
        </a:p>
      </dgm:t>
    </dgm:pt>
    <dgm:pt modelId="{07AD358E-B6F5-4A0F-9840-25CFBC6B3411}" type="sibTrans" cxnId="{E32227B9-C18C-4B4E-9614-26EB9AA701F5}">
      <dgm:prSet/>
      <dgm:spPr/>
      <dgm:t>
        <a:bodyPr/>
        <a:lstStyle/>
        <a:p>
          <a:endParaRPr lang="en-US"/>
        </a:p>
      </dgm:t>
    </dgm:pt>
    <dgm:pt modelId="{663A57D6-9971-4787-94FF-C3644A04C160}">
      <dgm:prSet/>
      <dgm:spPr/>
      <dgm:t>
        <a:bodyPr/>
        <a:lstStyle/>
        <a:p>
          <a:r>
            <a:rPr lang="en-US"/>
            <a:t>IBM's question answering system, Watson, defeated the two greatest Jeopardy champions, Brad Rutter and Ken Jennings.</a:t>
          </a:r>
        </a:p>
      </dgm:t>
    </dgm:pt>
    <dgm:pt modelId="{5B415938-8472-49BE-953A-14712BAC662E}" type="parTrans" cxnId="{88657174-CC4B-4A78-A83D-07A426791E4F}">
      <dgm:prSet/>
      <dgm:spPr/>
      <dgm:t>
        <a:bodyPr/>
        <a:lstStyle/>
        <a:p>
          <a:endParaRPr lang="en-US"/>
        </a:p>
      </dgm:t>
    </dgm:pt>
    <dgm:pt modelId="{74952FA6-66B2-4578-8142-0C10C734424C}" type="sibTrans" cxnId="{88657174-CC4B-4A78-A83D-07A426791E4F}">
      <dgm:prSet/>
      <dgm:spPr/>
      <dgm:t>
        <a:bodyPr/>
        <a:lstStyle/>
        <a:p>
          <a:endParaRPr lang="en-US"/>
        </a:p>
      </dgm:t>
    </dgm:pt>
    <dgm:pt modelId="{89941D81-E6B6-47AB-9D67-E30594D9BAF8}" type="pres">
      <dgm:prSet presAssocID="{17AE5754-C4B5-4F27-A3A4-3D2BBF7C7807}" presName="root" presStyleCnt="0">
        <dgm:presLayoutVars>
          <dgm:chMax/>
          <dgm:chPref/>
          <dgm:animLvl val="lvl"/>
        </dgm:presLayoutVars>
      </dgm:prSet>
      <dgm:spPr/>
      <dgm:t>
        <a:bodyPr/>
        <a:lstStyle/>
        <a:p>
          <a:endParaRPr lang="en-US"/>
        </a:p>
      </dgm:t>
    </dgm:pt>
    <dgm:pt modelId="{7DAB91D8-330E-4211-AD0A-48F7633EEFE3}" type="pres">
      <dgm:prSet presAssocID="{17AE5754-C4B5-4F27-A3A4-3D2BBF7C7807}" presName="divider" presStyleLbl="fgAcc1" presStyleIdx="0" presStyleCnt="3"/>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2CEF6026-C85F-4E65-902D-060842BDCB2C}" type="pres">
      <dgm:prSet presAssocID="{17AE5754-C4B5-4F27-A3A4-3D2BBF7C7807}" presName="nodes" presStyleCnt="0">
        <dgm:presLayoutVars>
          <dgm:chMax/>
          <dgm:chPref/>
          <dgm:animLvl val="lvl"/>
        </dgm:presLayoutVars>
      </dgm:prSet>
      <dgm:spPr/>
    </dgm:pt>
    <dgm:pt modelId="{AC740DF9-CA47-4ACF-8AFD-861FA69345F5}" type="pres">
      <dgm:prSet presAssocID="{83B3249C-121C-4F8A-91D2-65BAEBFCE46F}" presName="composite1" presStyleCnt="0"/>
      <dgm:spPr/>
    </dgm:pt>
    <dgm:pt modelId="{20AD5A3E-95F4-4AE3-A8D4-E2C908A84406}" type="pres">
      <dgm:prSet presAssocID="{83B3249C-121C-4F8A-91D2-65BAEBFCE46F}" presName="ConnectorPoint1" presStyleLbl="lnNode1" presStyleIdx="0" presStyleCnt="2"/>
      <dgm:spPr/>
    </dgm:pt>
    <dgm:pt modelId="{85DBA468-68C5-49E6-8EAE-066DAA5E9607}" type="pres">
      <dgm:prSet presAssocID="{83B3249C-121C-4F8A-91D2-65BAEBFCE46F}" presName="DropPinPlaceHolder1" presStyleCnt="0"/>
      <dgm:spPr/>
    </dgm:pt>
    <dgm:pt modelId="{8643C84C-D5C1-4EFA-A0DA-86A0640ADA46}" type="pres">
      <dgm:prSet presAssocID="{83B3249C-121C-4F8A-91D2-65BAEBFCE46F}" presName="DropPin1" presStyleLbl="alignNode1" presStyleIdx="0" presStyleCnt="2"/>
      <dgm:spPr/>
    </dgm:pt>
    <dgm:pt modelId="{C276258F-A451-491D-9AD7-8955DD7EA362}" type="pres">
      <dgm:prSet presAssocID="{83B3249C-121C-4F8A-91D2-65BAEBFCE46F}" presName="Ellipse1"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EC820066-C9D4-4540-884F-3A23B7558C04}" type="pres">
      <dgm:prSet presAssocID="{83B3249C-121C-4F8A-91D2-65BAEBFCE46F}" presName="L2TextContainer1" presStyleLbl="revTx" presStyleIdx="0" presStyleCnt="4">
        <dgm:presLayoutVars>
          <dgm:bulletEnabled val="1"/>
        </dgm:presLayoutVars>
      </dgm:prSet>
      <dgm:spPr/>
      <dgm:t>
        <a:bodyPr/>
        <a:lstStyle/>
        <a:p>
          <a:endParaRPr lang="en-US"/>
        </a:p>
      </dgm:t>
    </dgm:pt>
    <dgm:pt modelId="{C4B213E0-9595-4791-B431-D3E99912ABEC}" type="pres">
      <dgm:prSet presAssocID="{83B3249C-121C-4F8A-91D2-65BAEBFCE46F}" presName="L1TextContainer1" presStyleLbl="revTx" presStyleIdx="1" presStyleCnt="4">
        <dgm:presLayoutVars>
          <dgm:chMax val="1"/>
          <dgm:chPref val="1"/>
          <dgm:bulletEnabled val="1"/>
        </dgm:presLayoutVars>
      </dgm:prSet>
      <dgm:spPr/>
      <dgm:t>
        <a:bodyPr/>
        <a:lstStyle/>
        <a:p>
          <a:endParaRPr lang="en-US"/>
        </a:p>
      </dgm:t>
    </dgm:pt>
    <dgm:pt modelId="{C6BD42C0-F337-473F-849A-0DBA6684E6E8}" type="pres">
      <dgm:prSet presAssocID="{83B3249C-121C-4F8A-91D2-65BAEBFCE46F}" presName="ConnectLine1" presStyleLbl="sibTrans1D1" presStyleIdx="0" presStyleCnt="2"/>
      <dgm:spPr>
        <a:noFill/>
        <a:ln w="12700" cap="flat" cmpd="sng" algn="ctr">
          <a:solidFill>
            <a:schemeClr val="accent2">
              <a:hueOff val="0"/>
              <a:satOff val="0"/>
              <a:lumOff val="0"/>
              <a:alphaOff val="0"/>
            </a:schemeClr>
          </a:solidFill>
          <a:prstDash val="dash"/>
          <a:miter lim="800000"/>
        </a:ln>
        <a:effectLst/>
      </dgm:spPr>
    </dgm:pt>
    <dgm:pt modelId="{DE1D7FBB-C8AC-4AE3-9CCE-84807DE63A44}" type="pres">
      <dgm:prSet presAssocID="{83B3249C-121C-4F8A-91D2-65BAEBFCE46F}" presName="EmptyPlaceHolder1" presStyleCnt="0"/>
      <dgm:spPr/>
    </dgm:pt>
    <dgm:pt modelId="{C207BAA7-D8D5-41AA-AF40-C15099FA2884}" type="pres">
      <dgm:prSet presAssocID="{D2163E0A-B0AE-453F-9473-3067CCBF6012}" presName="spaceBetweenRectangles1" presStyleCnt="0"/>
      <dgm:spPr/>
    </dgm:pt>
    <dgm:pt modelId="{253C90FC-9292-4FE9-AB8B-DC21B00B1911}" type="pres">
      <dgm:prSet presAssocID="{0D61645A-F486-414E-BBD1-280E0E009154}" presName="composite1" presStyleCnt="0"/>
      <dgm:spPr/>
    </dgm:pt>
    <dgm:pt modelId="{B56FF5B6-4D8D-4145-86B2-03949274A393}" type="pres">
      <dgm:prSet presAssocID="{0D61645A-F486-414E-BBD1-280E0E009154}" presName="ConnectorPoint1" presStyleLbl="lnNode1" presStyleIdx="1" presStyleCnt="2"/>
      <dgm:spPr/>
    </dgm:pt>
    <dgm:pt modelId="{711B1392-7FB5-4BC2-B3B6-8930B8617455}" type="pres">
      <dgm:prSet presAssocID="{0D61645A-F486-414E-BBD1-280E0E009154}" presName="DropPinPlaceHolder1" presStyleCnt="0"/>
      <dgm:spPr/>
    </dgm:pt>
    <dgm:pt modelId="{2695F1C9-65CA-458A-A2DE-FBD436DC4E24}" type="pres">
      <dgm:prSet presAssocID="{0D61645A-F486-414E-BBD1-280E0E009154}" presName="DropPin1" presStyleLbl="alignNode1" presStyleIdx="1" presStyleCnt="2"/>
      <dgm:spPr/>
    </dgm:pt>
    <dgm:pt modelId="{55DD6C2C-F643-4048-AE2B-48846778C3D0}" type="pres">
      <dgm:prSet presAssocID="{0D61645A-F486-414E-BBD1-280E0E009154}" presName="Ellipse1"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4DF01038-7D59-4E87-8EC6-D0CB4E735D17}" type="pres">
      <dgm:prSet presAssocID="{0D61645A-F486-414E-BBD1-280E0E009154}" presName="L2TextContainer1" presStyleLbl="revTx" presStyleIdx="2" presStyleCnt="4">
        <dgm:presLayoutVars>
          <dgm:bulletEnabled val="1"/>
        </dgm:presLayoutVars>
      </dgm:prSet>
      <dgm:spPr/>
      <dgm:t>
        <a:bodyPr/>
        <a:lstStyle/>
        <a:p>
          <a:endParaRPr lang="en-US"/>
        </a:p>
      </dgm:t>
    </dgm:pt>
    <dgm:pt modelId="{2BDBBA96-0461-4324-8A57-11B564BB1F18}" type="pres">
      <dgm:prSet presAssocID="{0D61645A-F486-414E-BBD1-280E0E009154}" presName="L1TextContainer1" presStyleLbl="revTx" presStyleIdx="3" presStyleCnt="4">
        <dgm:presLayoutVars>
          <dgm:chMax val="1"/>
          <dgm:chPref val="1"/>
          <dgm:bulletEnabled val="1"/>
        </dgm:presLayoutVars>
      </dgm:prSet>
      <dgm:spPr/>
      <dgm:t>
        <a:bodyPr/>
        <a:lstStyle/>
        <a:p>
          <a:endParaRPr lang="en-US"/>
        </a:p>
      </dgm:t>
    </dgm:pt>
    <dgm:pt modelId="{E3E63A43-6111-4773-80CC-CE28B94CFB02}" type="pres">
      <dgm:prSet presAssocID="{0D61645A-F486-414E-BBD1-280E0E009154}" presName="ConnectLine1" presStyleLbl="sibTrans1D1" presStyleIdx="1" presStyleCnt="2"/>
      <dgm:spPr>
        <a:noFill/>
        <a:ln w="12700" cap="flat" cmpd="sng" algn="ctr">
          <a:solidFill>
            <a:schemeClr val="accent2">
              <a:hueOff val="-1455363"/>
              <a:satOff val="-83928"/>
              <a:lumOff val="8628"/>
              <a:alphaOff val="0"/>
            </a:schemeClr>
          </a:solidFill>
          <a:prstDash val="dash"/>
          <a:miter lim="800000"/>
        </a:ln>
        <a:effectLst/>
      </dgm:spPr>
    </dgm:pt>
    <dgm:pt modelId="{AA65A86D-EECB-4840-8A3B-67C7824D22D2}" type="pres">
      <dgm:prSet presAssocID="{0D61645A-F486-414E-BBD1-280E0E009154}" presName="EmptyPlaceHolder1" presStyleCnt="0"/>
      <dgm:spPr/>
    </dgm:pt>
  </dgm:ptLst>
  <dgm:cxnLst>
    <dgm:cxn modelId="{391B8795-968B-49DB-8E4F-F209D42D15CE}" type="presOf" srcId="{83B3249C-121C-4F8A-91D2-65BAEBFCE46F}" destId="{C4B213E0-9595-4791-B431-D3E99912ABEC}" srcOrd="0" destOrd="0" presId="urn:microsoft.com/office/officeart/2017/3/layout/DropPinTimeline"/>
    <dgm:cxn modelId="{7176932A-B893-4111-9256-68B29E8528D7}" type="presOf" srcId="{65F1B609-B681-47D4-8F34-9B1F98668895}" destId="{EC820066-C9D4-4540-884F-3A23B7558C04}" srcOrd="0" destOrd="0" presId="urn:microsoft.com/office/officeart/2017/3/layout/DropPinTimeline"/>
    <dgm:cxn modelId="{80AF4F3B-5E86-4DDD-AEE2-6B072E606B85}" srcId="{17AE5754-C4B5-4F27-A3A4-3D2BBF7C7807}" destId="{83B3249C-121C-4F8A-91D2-65BAEBFCE46F}" srcOrd="0" destOrd="0" parTransId="{F669BC3B-7372-4F03-8D97-E290E3E932AF}" sibTransId="{D2163E0A-B0AE-453F-9473-3067CCBF6012}"/>
    <dgm:cxn modelId="{A419BD5D-8537-4286-A7EE-BDF15891F54E}" type="presOf" srcId="{0D61645A-F486-414E-BBD1-280E0E009154}" destId="{2BDBBA96-0461-4324-8A57-11B564BB1F18}" srcOrd="0" destOrd="0" presId="urn:microsoft.com/office/officeart/2017/3/layout/DropPinTimeline"/>
    <dgm:cxn modelId="{89B2A800-9C9E-4B96-A249-B45649514D56}" type="presOf" srcId="{17AE5754-C4B5-4F27-A3A4-3D2BBF7C7807}" destId="{89941D81-E6B6-47AB-9D67-E30594D9BAF8}" srcOrd="0" destOrd="0" presId="urn:microsoft.com/office/officeart/2017/3/layout/DropPinTimeline"/>
    <dgm:cxn modelId="{E32227B9-C18C-4B4E-9614-26EB9AA701F5}" srcId="{17AE5754-C4B5-4F27-A3A4-3D2BBF7C7807}" destId="{0D61645A-F486-414E-BBD1-280E0E009154}" srcOrd="1" destOrd="0" parTransId="{377A9C91-94B9-4B1D-935A-F6F9D507FC8F}" sibTransId="{07AD358E-B6F5-4A0F-9840-25CFBC6B3411}"/>
    <dgm:cxn modelId="{88657174-CC4B-4A78-A83D-07A426791E4F}" srcId="{0D61645A-F486-414E-BBD1-280E0E009154}" destId="{663A57D6-9971-4787-94FF-C3644A04C160}" srcOrd="0" destOrd="0" parTransId="{5B415938-8472-49BE-953A-14712BAC662E}" sibTransId="{74952FA6-66B2-4578-8142-0C10C734424C}"/>
    <dgm:cxn modelId="{C4CF72B3-78A7-4033-93EF-1263060069CC}" type="presOf" srcId="{663A57D6-9971-4787-94FF-C3644A04C160}" destId="{4DF01038-7D59-4E87-8EC6-D0CB4E735D17}" srcOrd="0" destOrd="0" presId="urn:microsoft.com/office/officeart/2017/3/layout/DropPinTimeline"/>
    <dgm:cxn modelId="{4CE7BEBA-4AE5-43B0-B697-F36F459E030F}" srcId="{83B3249C-121C-4F8A-91D2-65BAEBFCE46F}" destId="{65F1B609-B681-47D4-8F34-9B1F98668895}" srcOrd="0" destOrd="0" parTransId="{6BCA32F2-DF53-43BA-92AF-A7EBAD0B3A00}" sibTransId="{54054816-55CA-4534-B1F2-9D5726F56F08}"/>
    <dgm:cxn modelId="{B4D23A90-EA6D-47B0-BF2A-7FD073DC7EAC}" type="presParOf" srcId="{89941D81-E6B6-47AB-9D67-E30594D9BAF8}" destId="{7DAB91D8-330E-4211-AD0A-48F7633EEFE3}" srcOrd="0" destOrd="0" presId="urn:microsoft.com/office/officeart/2017/3/layout/DropPinTimeline"/>
    <dgm:cxn modelId="{38D17B39-94BD-4AE9-92B5-1977C0B424D8}" type="presParOf" srcId="{89941D81-E6B6-47AB-9D67-E30594D9BAF8}" destId="{2CEF6026-C85F-4E65-902D-060842BDCB2C}" srcOrd="1" destOrd="0" presId="urn:microsoft.com/office/officeart/2017/3/layout/DropPinTimeline"/>
    <dgm:cxn modelId="{5336AEC6-DE86-42C5-AB51-1722E879247F}" type="presParOf" srcId="{2CEF6026-C85F-4E65-902D-060842BDCB2C}" destId="{AC740DF9-CA47-4ACF-8AFD-861FA69345F5}" srcOrd="0" destOrd="0" presId="urn:microsoft.com/office/officeart/2017/3/layout/DropPinTimeline"/>
    <dgm:cxn modelId="{2C01F4AB-0022-44A8-8A5C-D0257C9A7B8D}" type="presParOf" srcId="{AC740DF9-CA47-4ACF-8AFD-861FA69345F5}" destId="{20AD5A3E-95F4-4AE3-A8D4-E2C908A84406}" srcOrd="0" destOrd="0" presId="urn:microsoft.com/office/officeart/2017/3/layout/DropPinTimeline"/>
    <dgm:cxn modelId="{54650FB9-0A75-4A3B-AF3A-EB3B582CD4E3}" type="presParOf" srcId="{AC740DF9-CA47-4ACF-8AFD-861FA69345F5}" destId="{85DBA468-68C5-49E6-8EAE-066DAA5E9607}" srcOrd="1" destOrd="0" presId="urn:microsoft.com/office/officeart/2017/3/layout/DropPinTimeline"/>
    <dgm:cxn modelId="{53055D5C-94EB-4AF4-A4F8-6578DD0CC1B0}" type="presParOf" srcId="{85DBA468-68C5-49E6-8EAE-066DAA5E9607}" destId="{8643C84C-D5C1-4EFA-A0DA-86A0640ADA46}" srcOrd="0" destOrd="0" presId="urn:microsoft.com/office/officeart/2017/3/layout/DropPinTimeline"/>
    <dgm:cxn modelId="{B60311A1-F08C-4953-B98F-10401F625B6B}" type="presParOf" srcId="{85DBA468-68C5-49E6-8EAE-066DAA5E9607}" destId="{C276258F-A451-491D-9AD7-8955DD7EA362}" srcOrd="1" destOrd="0" presId="urn:microsoft.com/office/officeart/2017/3/layout/DropPinTimeline"/>
    <dgm:cxn modelId="{58D0DF6D-0ED7-4E67-B71C-FB94F6134EE3}" type="presParOf" srcId="{AC740DF9-CA47-4ACF-8AFD-861FA69345F5}" destId="{EC820066-C9D4-4540-884F-3A23B7558C04}" srcOrd="2" destOrd="0" presId="urn:microsoft.com/office/officeart/2017/3/layout/DropPinTimeline"/>
    <dgm:cxn modelId="{2C155517-90E5-4B96-BB5D-DDDD75090EFE}" type="presParOf" srcId="{AC740DF9-CA47-4ACF-8AFD-861FA69345F5}" destId="{C4B213E0-9595-4791-B431-D3E99912ABEC}" srcOrd="3" destOrd="0" presId="urn:microsoft.com/office/officeart/2017/3/layout/DropPinTimeline"/>
    <dgm:cxn modelId="{66B29723-0D54-485F-8EB7-115F5895321A}" type="presParOf" srcId="{AC740DF9-CA47-4ACF-8AFD-861FA69345F5}" destId="{C6BD42C0-F337-473F-849A-0DBA6684E6E8}" srcOrd="4" destOrd="0" presId="urn:microsoft.com/office/officeart/2017/3/layout/DropPinTimeline"/>
    <dgm:cxn modelId="{7F64E1AF-501F-4192-A9BE-42F09675E046}" type="presParOf" srcId="{AC740DF9-CA47-4ACF-8AFD-861FA69345F5}" destId="{DE1D7FBB-C8AC-4AE3-9CCE-84807DE63A44}" srcOrd="5" destOrd="0" presId="urn:microsoft.com/office/officeart/2017/3/layout/DropPinTimeline"/>
    <dgm:cxn modelId="{CDD7A0C9-77E2-4FC2-A5F5-2A136E851DFE}" type="presParOf" srcId="{2CEF6026-C85F-4E65-902D-060842BDCB2C}" destId="{C207BAA7-D8D5-41AA-AF40-C15099FA2884}" srcOrd="1" destOrd="0" presId="urn:microsoft.com/office/officeart/2017/3/layout/DropPinTimeline"/>
    <dgm:cxn modelId="{B0EE2A85-D7F7-4570-B2E5-D7FC1C9B9EC8}" type="presParOf" srcId="{2CEF6026-C85F-4E65-902D-060842BDCB2C}" destId="{253C90FC-9292-4FE9-AB8B-DC21B00B1911}" srcOrd="2" destOrd="0" presId="urn:microsoft.com/office/officeart/2017/3/layout/DropPinTimeline"/>
    <dgm:cxn modelId="{45877EB6-EF52-4440-BE43-C060408ED0A9}" type="presParOf" srcId="{253C90FC-9292-4FE9-AB8B-DC21B00B1911}" destId="{B56FF5B6-4D8D-4145-86B2-03949274A393}" srcOrd="0" destOrd="0" presId="urn:microsoft.com/office/officeart/2017/3/layout/DropPinTimeline"/>
    <dgm:cxn modelId="{EC545268-B290-4673-A1B6-6A13DC8963AD}" type="presParOf" srcId="{253C90FC-9292-4FE9-AB8B-DC21B00B1911}" destId="{711B1392-7FB5-4BC2-B3B6-8930B8617455}" srcOrd="1" destOrd="0" presId="urn:microsoft.com/office/officeart/2017/3/layout/DropPinTimeline"/>
    <dgm:cxn modelId="{4555785B-94DF-440A-BF6E-811F2DA81C59}" type="presParOf" srcId="{711B1392-7FB5-4BC2-B3B6-8930B8617455}" destId="{2695F1C9-65CA-458A-A2DE-FBD436DC4E24}" srcOrd="0" destOrd="0" presId="urn:microsoft.com/office/officeart/2017/3/layout/DropPinTimeline"/>
    <dgm:cxn modelId="{F8FEBA6A-10B7-4C71-B566-26F9E52D7C8B}" type="presParOf" srcId="{711B1392-7FB5-4BC2-B3B6-8930B8617455}" destId="{55DD6C2C-F643-4048-AE2B-48846778C3D0}" srcOrd="1" destOrd="0" presId="urn:microsoft.com/office/officeart/2017/3/layout/DropPinTimeline"/>
    <dgm:cxn modelId="{F54C38F9-33AB-4D49-890D-09900DA5F6CF}" type="presParOf" srcId="{253C90FC-9292-4FE9-AB8B-DC21B00B1911}" destId="{4DF01038-7D59-4E87-8EC6-D0CB4E735D17}" srcOrd="2" destOrd="0" presId="urn:microsoft.com/office/officeart/2017/3/layout/DropPinTimeline"/>
    <dgm:cxn modelId="{0A9B0F63-A8F8-4525-9918-EDDFC5487C51}" type="presParOf" srcId="{253C90FC-9292-4FE9-AB8B-DC21B00B1911}" destId="{2BDBBA96-0461-4324-8A57-11B564BB1F18}" srcOrd="3" destOrd="0" presId="urn:microsoft.com/office/officeart/2017/3/layout/DropPinTimeline"/>
    <dgm:cxn modelId="{CB0761A7-1B41-461D-AA07-C57EFF45EAC8}" type="presParOf" srcId="{253C90FC-9292-4FE9-AB8B-DC21B00B1911}" destId="{E3E63A43-6111-4773-80CC-CE28B94CFB02}" srcOrd="4" destOrd="0" presId="urn:microsoft.com/office/officeart/2017/3/layout/DropPinTimeline"/>
    <dgm:cxn modelId="{7395F127-9A03-4894-868F-DEF04E5A6C9A}" type="presParOf" srcId="{253C90FC-9292-4FE9-AB8B-DC21B00B1911}" destId="{AA65A86D-EECB-4840-8A3B-67C7824D22D2}"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CEE01A-8EB5-441B-813E-FB43C5A68A7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44D5E92-C614-4E05-9859-84212CD57C74}">
      <dgm:prSet/>
      <dgm:spPr/>
      <dgm:t>
        <a:bodyPr/>
        <a:lstStyle/>
        <a:p>
          <a:pPr>
            <a:lnSpc>
              <a:spcPct val="100000"/>
            </a:lnSpc>
          </a:pPr>
          <a:r>
            <a:rPr lang="en-US"/>
            <a:t>machine learning,</a:t>
          </a:r>
        </a:p>
      </dgm:t>
    </dgm:pt>
    <dgm:pt modelId="{95F1588F-0542-4AA8-BB06-3F519FBCA613}" type="parTrans" cxnId="{93FEE815-BE73-49C0-A067-9A138CBEF484}">
      <dgm:prSet/>
      <dgm:spPr/>
      <dgm:t>
        <a:bodyPr/>
        <a:lstStyle/>
        <a:p>
          <a:endParaRPr lang="en-US"/>
        </a:p>
      </dgm:t>
    </dgm:pt>
    <dgm:pt modelId="{91E29B32-F20F-48A0-AB84-ACC08E52EB7A}" type="sibTrans" cxnId="{93FEE815-BE73-49C0-A067-9A138CBEF484}">
      <dgm:prSet/>
      <dgm:spPr/>
      <dgm:t>
        <a:bodyPr/>
        <a:lstStyle/>
        <a:p>
          <a:pPr>
            <a:lnSpc>
              <a:spcPct val="100000"/>
            </a:lnSpc>
          </a:pPr>
          <a:endParaRPr lang="en-US"/>
        </a:p>
      </dgm:t>
    </dgm:pt>
    <dgm:pt modelId="{840AB83C-2F89-43B0-A59D-D2664CD0070B}">
      <dgm:prSet/>
      <dgm:spPr/>
      <dgm:t>
        <a:bodyPr/>
        <a:lstStyle/>
        <a:p>
          <a:pPr>
            <a:lnSpc>
              <a:spcPct val="100000"/>
            </a:lnSpc>
          </a:pPr>
          <a:r>
            <a:rPr lang="en-US"/>
            <a:t>deep learning, </a:t>
          </a:r>
        </a:p>
      </dgm:t>
    </dgm:pt>
    <dgm:pt modelId="{1B0CF9BF-6D9C-446F-92D7-6876F1FBAD61}" type="parTrans" cxnId="{818001A4-CD65-40BB-975E-FBC57BB19AAE}">
      <dgm:prSet/>
      <dgm:spPr/>
      <dgm:t>
        <a:bodyPr/>
        <a:lstStyle/>
        <a:p>
          <a:endParaRPr lang="en-US"/>
        </a:p>
      </dgm:t>
    </dgm:pt>
    <dgm:pt modelId="{E221395B-8022-400E-8008-D1880DA199A6}" type="sibTrans" cxnId="{818001A4-CD65-40BB-975E-FBC57BB19AAE}">
      <dgm:prSet/>
      <dgm:spPr/>
      <dgm:t>
        <a:bodyPr/>
        <a:lstStyle/>
        <a:p>
          <a:pPr>
            <a:lnSpc>
              <a:spcPct val="100000"/>
            </a:lnSpc>
          </a:pPr>
          <a:endParaRPr lang="en-US"/>
        </a:p>
      </dgm:t>
    </dgm:pt>
    <dgm:pt modelId="{6A490522-2EF0-44FA-88FB-1EC06A0DB7E9}">
      <dgm:prSet/>
      <dgm:spPr/>
      <dgm:t>
        <a:bodyPr/>
        <a:lstStyle/>
        <a:p>
          <a:pPr>
            <a:lnSpc>
              <a:spcPct val="100000"/>
            </a:lnSpc>
          </a:pPr>
          <a:r>
            <a:rPr lang="en-US"/>
            <a:t>neural networks, </a:t>
          </a:r>
        </a:p>
      </dgm:t>
    </dgm:pt>
    <dgm:pt modelId="{F55688DC-1ACE-48AF-8E08-DFB98AAB1B38}" type="parTrans" cxnId="{BE206386-A502-459B-B561-C46FBBA710AD}">
      <dgm:prSet/>
      <dgm:spPr/>
      <dgm:t>
        <a:bodyPr/>
        <a:lstStyle/>
        <a:p>
          <a:endParaRPr lang="en-US"/>
        </a:p>
      </dgm:t>
    </dgm:pt>
    <dgm:pt modelId="{059D073F-D778-439B-A29F-01E1B906D76E}" type="sibTrans" cxnId="{BE206386-A502-459B-B561-C46FBBA710AD}">
      <dgm:prSet/>
      <dgm:spPr/>
      <dgm:t>
        <a:bodyPr/>
        <a:lstStyle/>
        <a:p>
          <a:pPr>
            <a:lnSpc>
              <a:spcPct val="100000"/>
            </a:lnSpc>
          </a:pPr>
          <a:endParaRPr lang="en-US"/>
        </a:p>
      </dgm:t>
    </dgm:pt>
    <dgm:pt modelId="{C06CB60A-9189-438B-A750-6FC4BE643857}">
      <dgm:prSet/>
      <dgm:spPr/>
      <dgm:t>
        <a:bodyPr/>
        <a:lstStyle/>
        <a:p>
          <a:pPr>
            <a:lnSpc>
              <a:spcPct val="100000"/>
            </a:lnSpc>
          </a:pPr>
          <a:r>
            <a:rPr lang="en-US"/>
            <a:t>natural language processing, </a:t>
          </a:r>
        </a:p>
      </dgm:t>
    </dgm:pt>
    <dgm:pt modelId="{BFCBEA14-ACF4-4DDD-BB78-3FFD1C2973FE}" type="parTrans" cxnId="{5B23BBE2-A324-44D6-BBCE-7ABC9968D752}">
      <dgm:prSet/>
      <dgm:spPr/>
      <dgm:t>
        <a:bodyPr/>
        <a:lstStyle/>
        <a:p>
          <a:endParaRPr lang="en-US"/>
        </a:p>
      </dgm:t>
    </dgm:pt>
    <dgm:pt modelId="{64A5BB9F-9CDF-40FC-8072-2DCC2B51C22F}" type="sibTrans" cxnId="{5B23BBE2-A324-44D6-BBCE-7ABC9968D752}">
      <dgm:prSet/>
      <dgm:spPr/>
      <dgm:t>
        <a:bodyPr/>
        <a:lstStyle/>
        <a:p>
          <a:pPr>
            <a:lnSpc>
              <a:spcPct val="100000"/>
            </a:lnSpc>
          </a:pPr>
          <a:endParaRPr lang="en-US"/>
        </a:p>
      </dgm:t>
    </dgm:pt>
    <dgm:pt modelId="{C5368B48-F748-4DD1-B9D8-E7FBCAB272F6}">
      <dgm:prSet/>
      <dgm:spPr/>
      <dgm:t>
        <a:bodyPr/>
        <a:lstStyle/>
        <a:p>
          <a:pPr>
            <a:lnSpc>
              <a:spcPct val="100000"/>
            </a:lnSpc>
          </a:pPr>
          <a:r>
            <a:rPr lang="en-US"/>
            <a:t>knowledge based expert systems </a:t>
          </a:r>
        </a:p>
      </dgm:t>
    </dgm:pt>
    <dgm:pt modelId="{F6CA2256-2EAB-4637-9421-5E03CC94AB98}" type="parTrans" cxnId="{36E09BB1-D960-4D63-808E-73FDA8092D37}">
      <dgm:prSet/>
      <dgm:spPr/>
      <dgm:t>
        <a:bodyPr/>
        <a:lstStyle/>
        <a:p>
          <a:endParaRPr lang="en-US"/>
        </a:p>
      </dgm:t>
    </dgm:pt>
    <dgm:pt modelId="{020CA4C0-F84E-4F38-98E7-7E442D918AB9}" type="sibTrans" cxnId="{36E09BB1-D960-4D63-808E-73FDA8092D37}">
      <dgm:prSet/>
      <dgm:spPr/>
      <dgm:t>
        <a:bodyPr/>
        <a:lstStyle/>
        <a:p>
          <a:pPr>
            <a:lnSpc>
              <a:spcPct val="100000"/>
            </a:lnSpc>
          </a:pPr>
          <a:endParaRPr lang="en-US"/>
        </a:p>
      </dgm:t>
    </dgm:pt>
    <dgm:pt modelId="{3B5110C7-7533-4D2E-9869-A0F995A1FF33}">
      <dgm:prSet/>
      <dgm:spPr/>
      <dgm:t>
        <a:bodyPr/>
        <a:lstStyle/>
        <a:p>
          <a:pPr>
            <a:lnSpc>
              <a:spcPct val="100000"/>
            </a:lnSpc>
          </a:pPr>
          <a:r>
            <a:rPr lang="en-US"/>
            <a:t>computer vision </a:t>
          </a:r>
        </a:p>
      </dgm:t>
    </dgm:pt>
    <dgm:pt modelId="{40449C7E-C29C-425C-9D47-D548538F677D}" type="parTrans" cxnId="{C0CA81EA-7A2A-46E1-AFDF-FA7E96F6DB94}">
      <dgm:prSet/>
      <dgm:spPr/>
      <dgm:t>
        <a:bodyPr/>
        <a:lstStyle/>
        <a:p>
          <a:endParaRPr lang="en-US"/>
        </a:p>
      </dgm:t>
    </dgm:pt>
    <dgm:pt modelId="{7CE7654A-A28C-4CCE-80F1-108ED34E4BAE}" type="sibTrans" cxnId="{C0CA81EA-7A2A-46E1-AFDF-FA7E96F6DB94}">
      <dgm:prSet/>
      <dgm:spPr/>
      <dgm:t>
        <a:bodyPr/>
        <a:lstStyle/>
        <a:p>
          <a:pPr>
            <a:lnSpc>
              <a:spcPct val="100000"/>
            </a:lnSpc>
          </a:pPr>
          <a:endParaRPr lang="en-US"/>
        </a:p>
      </dgm:t>
    </dgm:pt>
    <dgm:pt modelId="{099964D1-1AC5-4060-88C5-831932D7D514}">
      <dgm:prSet/>
      <dgm:spPr/>
      <dgm:t>
        <a:bodyPr/>
        <a:lstStyle/>
        <a:p>
          <a:pPr>
            <a:lnSpc>
              <a:spcPct val="100000"/>
            </a:lnSpc>
          </a:pPr>
          <a:r>
            <a:rPr lang="en-US"/>
            <a:t>image processing.</a:t>
          </a:r>
        </a:p>
      </dgm:t>
    </dgm:pt>
    <dgm:pt modelId="{C96AC740-5B9C-4055-97FB-C870A058BFD7}" type="parTrans" cxnId="{C8806555-3E82-4805-8D0C-D8FAD37212EF}">
      <dgm:prSet/>
      <dgm:spPr/>
      <dgm:t>
        <a:bodyPr/>
        <a:lstStyle/>
        <a:p>
          <a:endParaRPr lang="en-US"/>
        </a:p>
      </dgm:t>
    </dgm:pt>
    <dgm:pt modelId="{DD902D31-758F-4559-8EA8-73364B342D9E}" type="sibTrans" cxnId="{C8806555-3E82-4805-8D0C-D8FAD37212EF}">
      <dgm:prSet/>
      <dgm:spPr/>
      <dgm:t>
        <a:bodyPr/>
        <a:lstStyle/>
        <a:p>
          <a:endParaRPr lang="en-US"/>
        </a:p>
      </dgm:t>
    </dgm:pt>
    <dgm:pt modelId="{D1A9D485-42AE-46AD-AC0A-4458FA84DEAC}" type="pres">
      <dgm:prSet presAssocID="{D3CEE01A-8EB5-441B-813E-FB43C5A68A71}" presName="root" presStyleCnt="0">
        <dgm:presLayoutVars>
          <dgm:dir/>
          <dgm:resizeHandles val="exact"/>
        </dgm:presLayoutVars>
      </dgm:prSet>
      <dgm:spPr/>
      <dgm:t>
        <a:bodyPr/>
        <a:lstStyle/>
        <a:p>
          <a:endParaRPr lang="en-US"/>
        </a:p>
      </dgm:t>
    </dgm:pt>
    <dgm:pt modelId="{BCBA99BB-D61C-43A1-B5B1-394B61FB6BBD}" type="pres">
      <dgm:prSet presAssocID="{D3CEE01A-8EB5-441B-813E-FB43C5A68A71}" presName="container" presStyleCnt="0">
        <dgm:presLayoutVars>
          <dgm:dir/>
          <dgm:resizeHandles val="exact"/>
        </dgm:presLayoutVars>
      </dgm:prSet>
      <dgm:spPr/>
    </dgm:pt>
    <dgm:pt modelId="{320C2C27-3A75-412B-979F-3BE2D1C05803}" type="pres">
      <dgm:prSet presAssocID="{D44D5E92-C614-4E05-9859-84212CD57C74}" presName="compNode" presStyleCnt="0"/>
      <dgm:spPr/>
    </dgm:pt>
    <dgm:pt modelId="{A8745453-ECB0-49D0-8725-1FCA894971D2}" type="pres">
      <dgm:prSet presAssocID="{D44D5E92-C614-4E05-9859-84212CD57C74}" presName="iconBgRect" presStyleLbl="bgShp" presStyleIdx="0" presStyleCnt="7"/>
      <dgm:spPr/>
    </dgm:pt>
    <dgm:pt modelId="{C672B834-CA4C-49BE-A0CD-6B91367E092B}" type="pres">
      <dgm:prSet presAssocID="{D44D5E92-C614-4E05-9859-84212CD57C74}"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obot"/>
        </a:ext>
      </dgm:extLst>
    </dgm:pt>
    <dgm:pt modelId="{58C878B2-7819-408F-9FDA-BDC719368954}" type="pres">
      <dgm:prSet presAssocID="{D44D5E92-C614-4E05-9859-84212CD57C74}" presName="spaceRect" presStyleCnt="0"/>
      <dgm:spPr/>
    </dgm:pt>
    <dgm:pt modelId="{7A35B250-6791-4DD8-A61B-623EEF90542E}" type="pres">
      <dgm:prSet presAssocID="{D44D5E92-C614-4E05-9859-84212CD57C74}" presName="textRect" presStyleLbl="revTx" presStyleIdx="0" presStyleCnt="7">
        <dgm:presLayoutVars>
          <dgm:chMax val="1"/>
          <dgm:chPref val="1"/>
        </dgm:presLayoutVars>
      </dgm:prSet>
      <dgm:spPr/>
      <dgm:t>
        <a:bodyPr/>
        <a:lstStyle/>
        <a:p>
          <a:endParaRPr lang="en-US"/>
        </a:p>
      </dgm:t>
    </dgm:pt>
    <dgm:pt modelId="{77BBD467-A92B-4D7C-810E-29B6347EA0A4}" type="pres">
      <dgm:prSet presAssocID="{91E29B32-F20F-48A0-AB84-ACC08E52EB7A}" presName="sibTrans" presStyleLbl="sibTrans2D1" presStyleIdx="0" presStyleCnt="0"/>
      <dgm:spPr/>
      <dgm:t>
        <a:bodyPr/>
        <a:lstStyle/>
        <a:p>
          <a:endParaRPr lang="en-US"/>
        </a:p>
      </dgm:t>
    </dgm:pt>
    <dgm:pt modelId="{4FDCBE1C-617D-4594-96B2-AB1D360F9858}" type="pres">
      <dgm:prSet presAssocID="{840AB83C-2F89-43B0-A59D-D2664CD0070B}" presName="compNode" presStyleCnt="0"/>
      <dgm:spPr/>
    </dgm:pt>
    <dgm:pt modelId="{F7FC0758-200C-4A40-AB9A-50F4C3319DE7}" type="pres">
      <dgm:prSet presAssocID="{840AB83C-2F89-43B0-A59D-D2664CD0070B}" presName="iconBgRect" presStyleLbl="bgShp" presStyleIdx="1" presStyleCnt="7"/>
      <dgm:spPr/>
    </dgm:pt>
    <dgm:pt modelId="{651AC599-8A67-462E-B055-592D69D0C6D9}" type="pres">
      <dgm:prSet presAssocID="{840AB83C-2F89-43B0-A59D-D2664CD0070B}"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Light Bulb and Pencil"/>
        </a:ext>
      </dgm:extLst>
    </dgm:pt>
    <dgm:pt modelId="{BA746FC1-E12C-4788-9A19-16C0CF1EB8A3}" type="pres">
      <dgm:prSet presAssocID="{840AB83C-2F89-43B0-A59D-D2664CD0070B}" presName="spaceRect" presStyleCnt="0"/>
      <dgm:spPr/>
    </dgm:pt>
    <dgm:pt modelId="{C11C13FE-5C7B-476B-ADE6-8FECC96B8F58}" type="pres">
      <dgm:prSet presAssocID="{840AB83C-2F89-43B0-A59D-D2664CD0070B}" presName="textRect" presStyleLbl="revTx" presStyleIdx="1" presStyleCnt="7">
        <dgm:presLayoutVars>
          <dgm:chMax val="1"/>
          <dgm:chPref val="1"/>
        </dgm:presLayoutVars>
      </dgm:prSet>
      <dgm:spPr/>
      <dgm:t>
        <a:bodyPr/>
        <a:lstStyle/>
        <a:p>
          <a:endParaRPr lang="en-US"/>
        </a:p>
      </dgm:t>
    </dgm:pt>
    <dgm:pt modelId="{EFAD8E2B-B73D-4C1F-A2BC-D925D74484F6}" type="pres">
      <dgm:prSet presAssocID="{E221395B-8022-400E-8008-D1880DA199A6}" presName="sibTrans" presStyleLbl="sibTrans2D1" presStyleIdx="0" presStyleCnt="0"/>
      <dgm:spPr/>
      <dgm:t>
        <a:bodyPr/>
        <a:lstStyle/>
        <a:p>
          <a:endParaRPr lang="en-US"/>
        </a:p>
      </dgm:t>
    </dgm:pt>
    <dgm:pt modelId="{ECD561A5-7B49-4E6D-95BA-4C3BD44635AF}" type="pres">
      <dgm:prSet presAssocID="{6A490522-2EF0-44FA-88FB-1EC06A0DB7E9}" presName="compNode" presStyleCnt="0"/>
      <dgm:spPr/>
    </dgm:pt>
    <dgm:pt modelId="{62C268CA-EAF2-4CD3-B2B9-ED15595B5948}" type="pres">
      <dgm:prSet presAssocID="{6A490522-2EF0-44FA-88FB-1EC06A0DB7E9}" presName="iconBgRect" presStyleLbl="bgShp" presStyleIdx="2" presStyleCnt="7"/>
      <dgm:spPr/>
    </dgm:pt>
    <dgm:pt modelId="{3D3BF622-9710-4C88-B74A-94122F18BDE4}" type="pres">
      <dgm:prSet presAssocID="{6A490522-2EF0-44FA-88FB-1EC06A0DB7E9}"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rain"/>
        </a:ext>
      </dgm:extLst>
    </dgm:pt>
    <dgm:pt modelId="{E4BE4A34-00AF-4CB2-98E6-3DA5F80BE776}" type="pres">
      <dgm:prSet presAssocID="{6A490522-2EF0-44FA-88FB-1EC06A0DB7E9}" presName="spaceRect" presStyleCnt="0"/>
      <dgm:spPr/>
    </dgm:pt>
    <dgm:pt modelId="{CB42BBFB-3ED7-4E2C-972D-CB892D8033DB}" type="pres">
      <dgm:prSet presAssocID="{6A490522-2EF0-44FA-88FB-1EC06A0DB7E9}" presName="textRect" presStyleLbl="revTx" presStyleIdx="2" presStyleCnt="7">
        <dgm:presLayoutVars>
          <dgm:chMax val="1"/>
          <dgm:chPref val="1"/>
        </dgm:presLayoutVars>
      </dgm:prSet>
      <dgm:spPr/>
      <dgm:t>
        <a:bodyPr/>
        <a:lstStyle/>
        <a:p>
          <a:endParaRPr lang="en-US"/>
        </a:p>
      </dgm:t>
    </dgm:pt>
    <dgm:pt modelId="{AD10C1A5-D579-41A6-9E4C-F0CAF2306243}" type="pres">
      <dgm:prSet presAssocID="{059D073F-D778-439B-A29F-01E1B906D76E}" presName="sibTrans" presStyleLbl="sibTrans2D1" presStyleIdx="0" presStyleCnt="0"/>
      <dgm:spPr/>
      <dgm:t>
        <a:bodyPr/>
        <a:lstStyle/>
        <a:p>
          <a:endParaRPr lang="en-US"/>
        </a:p>
      </dgm:t>
    </dgm:pt>
    <dgm:pt modelId="{F20B73AC-153F-4566-BE78-BEFF2DDF64D2}" type="pres">
      <dgm:prSet presAssocID="{C06CB60A-9189-438B-A750-6FC4BE643857}" presName="compNode" presStyleCnt="0"/>
      <dgm:spPr/>
    </dgm:pt>
    <dgm:pt modelId="{F587C8A9-B253-4AB5-AF29-3D966DD43A75}" type="pres">
      <dgm:prSet presAssocID="{C06CB60A-9189-438B-A750-6FC4BE643857}" presName="iconBgRect" presStyleLbl="bgShp" presStyleIdx="3" presStyleCnt="7"/>
      <dgm:spPr/>
    </dgm:pt>
    <dgm:pt modelId="{247A8CCA-E2B1-4211-B02C-7BA26DA794E2}" type="pres">
      <dgm:prSet presAssocID="{C06CB60A-9189-438B-A750-6FC4BE64385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Deciduous tree"/>
        </a:ext>
      </dgm:extLst>
    </dgm:pt>
    <dgm:pt modelId="{C1660080-47C4-4143-A2B2-D36FF878D4A1}" type="pres">
      <dgm:prSet presAssocID="{C06CB60A-9189-438B-A750-6FC4BE643857}" presName="spaceRect" presStyleCnt="0"/>
      <dgm:spPr/>
    </dgm:pt>
    <dgm:pt modelId="{49C5402C-99B5-4DB1-9F53-52AD90F8841D}" type="pres">
      <dgm:prSet presAssocID="{C06CB60A-9189-438B-A750-6FC4BE643857}" presName="textRect" presStyleLbl="revTx" presStyleIdx="3" presStyleCnt="7">
        <dgm:presLayoutVars>
          <dgm:chMax val="1"/>
          <dgm:chPref val="1"/>
        </dgm:presLayoutVars>
      </dgm:prSet>
      <dgm:spPr/>
      <dgm:t>
        <a:bodyPr/>
        <a:lstStyle/>
        <a:p>
          <a:endParaRPr lang="en-US"/>
        </a:p>
      </dgm:t>
    </dgm:pt>
    <dgm:pt modelId="{3DFAF40A-9C64-4CCC-B966-8E306F6FB1A4}" type="pres">
      <dgm:prSet presAssocID="{64A5BB9F-9CDF-40FC-8072-2DCC2B51C22F}" presName="sibTrans" presStyleLbl="sibTrans2D1" presStyleIdx="0" presStyleCnt="0"/>
      <dgm:spPr/>
      <dgm:t>
        <a:bodyPr/>
        <a:lstStyle/>
        <a:p>
          <a:endParaRPr lang="en-US"/>
        </a:p>
      </dgm:t>
    </dgm:pt>
    <dgm:pt modelId="{2DBCDBC3-2C82-4F30-A359-E3BADE85AFA2}" type="pres">
      <dgm:prSet presAssocID="{C5368B48-F748-4DD1-B9D8-E7FBCAB272F6}" presName="compNode" presStyleCnt="0"/>
      <dgm:spPr/>
    </dgm:pt>
    <dgm:pt modelId="{95275D2B-70A8-4690-B439-3C59193293E2}" type="pres">
      <dgm:prSet presAssocID="{C5368B48-F748-4DD1-B9D8-E7FBCAB272F6}" presName="iconBgRect" presStyleLbl="bgShp" presStyleIdx="4" presStyleCnt="7"/>
      <dgm:spPr/>
    </dgm:pt>
    <dgm:pt modelId="{57A8B184-4E4B-4A5A-B624-959B94667977}" type="pres">
      <dgm:prSet presAssocID="{C5368B48-F748-4DD1-B9D8-E7FBCAB272F6}"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804776D-4CF4-4560-A679-D1D083E5F634}" type="pres">
      <dgm:prSet presAssocID="{C5368B48-F748-4DD1-B9D8-E7FBCAB272F6}" presName="spaceRect" presStyleCnt="0"/>
      <dgm:spPr/>
    </dgm:pt>
    <dgm:pt modelId="{7C4CD06B-2C10-43FF-B541-2BE58F40D1EC}" type="pres">
      <dgm:prSet presAssocID="{C5368B48-F748-4DD1-B9D8-E7FBCAB272F6}" presName="textRect" presStyleLbl="revTx" presStyleIdx="4" presStyleCnt="7">
        <dgm:presLayoutVars>
          <dgm:chMax val="1"/>
          <dgm:chPref val="1"/>
        </dgm:presLayoutVars>
      </dgm:prSet>
      <dgm:spPr/>
      <dgm:t>
        <a:bodyPr/>
        <a:lstStyle/>
        <a:p>
          <a:endParaRPr lang="en-US"/>
        </a:p>
      </dgm:t>
    </dgm:pt>
    <dgm:pt modelId="{932C080F-8BB5-4E19-985A-B252ED7CF6D5}" type="pres">
      <dgm:prSet presAssocID="{020CA4C0-F84E-4F38-98E7-7E442D918AB9}" presName="sibTrans" presStyleLbl="sibTrans2D1" presStyleIdx="0" presStyleCnt="0"/>
      <dgm:spPr/>
      <dgm:t>
        <a:bodyPr/>
        <a:lstStyle/>
        <a:p>
          <a:endParaRPr lang="en-US"/>
        </a:p>
      </dgm:t>
    </dgm:pt>
    <dgm:pt modelId="{6D9F3538-6028-4610-9337-218A3317BB4F}" type="pres">
      <dgm:prSet presAssocID="{3B5110C7-7533-4D2E-9869-A0F995A1FF33}" presName="compNode" presStyleCnt="0"/>
      <dgm:spPr/>
    </dgm:pt>
    <dgm:pt modelId="{3A054213-5404-41B9-A9A7-D52A86EF3C1E}" type="pres">
      <dgm:prSet presAssocID="{3B5110C7-7533-4D2E-9869-A0F995A1FF33}" presName="iconBgRect" presStyleLbl="bgShp" presStyleIdx="5" presStyleCnt="7"/>
      <dgm:spPr/>
    </dgm:pt>
    <dgm:pt modelId="{F9841177-15A6-4FA2-9ADA-949315430D6F}" type="pres">
      <dgm:prSet presAssocID="{3B5110C7-7533-4D2E-9869-A0F995A1FF33}"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Computer"/>
        </a:ext>
      </dgm:extLst>
    </dgm:pt>
    <dgm:pt modelId="{EEE35CD9-94EF-4321-A371-FAA92E44C21D}" type="pres">
      <dgm:prSet presAssocID="{3B5110C7-7533-4D2E-9869-A0F995A1FF33}" presName="spaceRect" presStyleCnt="0"/>
      <dgm:spPr/>
    </dgm:pt>
    <dgm:pt modelId="{F14E8BFF-1888-4C0A-8723-A4DB9CBD8DE5}" type="pres">
      <dgm:prSet presAssocID="{3B5110C7-7533-4D2E-9869-A0F995A1FF33}" presName="textRect" presStyleLbl="revTx" presStyleIdx="5" presStyleCnt="7">
        <dgm:presLayoutVars>
          <dgm:chMax val="1"/>
          <dgm:chPref val="1"/>
        </dgm:presLayoutVars>
      </dgm:prSet>
      <dgm:spPr/>
      <dgm:t>
        <a:bodyPr/>
        <a:lstStyle/>
        <a:p>
          <a:endParaRPr lang="en-US"/>
        </a:p>
      </dgm:t>
    </dgm:pt>
    <dgm:pt modelId="{A7417588-FC20-423A-83E2-EC1E4EF4A994}" type="pres">
      <dgm:prSet presAssocID="{7CE7654A-A28C-4CCE-80F1-108ED34E4BAE}" presName="sibTrans" presStyleLbl="sibTrans2D1" presStyleIdx="0" presStyleCnt="0"/>
      <dgm:spPr/>
      <dgm:t>
        <a:bodyPr/>
        <a:lstStyle/>
        <a:p>
          <a:endParaRPr lang="en-US"/>
        </a:p>
      </dgm:t>
    </dgm:pt>
    <dgm:pt modelId="{C5F49AB9-620F-41B3-8290-6DCF935A9F28}" type="pres">
      <dgm:prSet presAssocID="{099964D1-1AC5-4060-88C5-831932D7D514}" presName="compNode" presStyleCnt="0"/>
      <dgm:spPr/>
    </dgm:pt>
    <dgm:pt modelId="{E137C3B4-5D11-412E-AA2D-CCC653B39035}" type="pres">
      <dgm:prSet presAssocID="{099964D1-1AC5-4060-88C5-831932D7D514}" presName="iconBgRect" presStyleLbl="bgShp" presStyleIdx="6" presStyleCnt="7"/>
      <dgm:spPr/>
    </dgm:pt>
    <dgm:pt modelId="{5CA73A12-1BFB-4B73-B92B-980EDD1154DC}" type="pres">
      <dgm:prSet presAssocID="{099964D1-1AC5-4060-88C5-831932D7D514}"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Image"/>
        </a:ext>
      </dgm:extLst>
    </dgm:pt>
    <dgm:pt modelId="{987A9EC9-3ED0-4D6A-8A3C-BA2C40537C63}" type="pres">
      <dgm:prSet presAssocID="{099964D1-1AC5-4060-88C5-831932D7D514}" presName="spaceRect" presStyleCnt="0"/>
      <dgm:spPr/>
    </dgm:pt>
    <dgm:pt modelId="{81B3D7AA-816E-4A24-8727-91939F6F3025}" type="pres">
      <dgm:prSet presAssocID="{099964D1-1AC5-4060-88C5-831932D7D514}" presName="textRect" presStyleLbl="revTx" presStyleIdx="6" presStyleCnt="7">
        <dgm:presLayoutVars>
          <dgm:chMax val="1"/>
          <dgm:chPref val="1"/>
        </dgm:presLayoutVars>
      </dgm:prSet>
      <dgm:spPr/>
      <dgm:t>
        <a:bodyPr/>
        <a:lstStyle/>
        <a:p>
          <a:endParaRPr lang="en-US"/>
        </a:p>
      </dgm:t>
    </dgm:pt>
  </dgm:ptLst>
  <dgm:cxnLst>
    <dgm:cxn modelId="{5CE7F95B-02CC-460A-AF0F-A9184B56AEA5}" type="presOf" srcId="{3B5110C7-7533-4D2E-9869-A0F995A1FF33}" destId="{F14E8BFF-1888-4C0A-8723-A4DB9CBD8DE5}" srcOrd="0" destOrd="0" presId="urn:microsoft.com/office/officeart/2018/2/layout/IconCircleList"/>
    <dgm:cxn modelId="{6D3B7A2C-9FBF-4E74-919B-E4ABAC6AFCC4}" type="presOf" srcId="{C5368B48-F748-4DD1-B9D8-E7FBCAB272F6}" destId="{7C4CD06B-2C10-43FF-B541-2BE58F40D1EC}" srcOrd="0" destOrd="0" presId="urn:microsoft.com/office/officeart/2018/2/layout/IconCircleList"/>
    <dgm:cxn modelId="{8339ABE0-1FD0-489A-90B2-B385E04EC9C9}" type="presOf" srcId="{6A490522-2EF0-44FA-88FB-1EC06A0DB7E9}" destId="{CB42BBFB-3ED7-4E2C-972D-CB892D8033DB}" srcOrd="0" destOrd="0" presId="urn:microsoft.com/office/officeart/2018/2/layout/IconCircleList"/>
    <dgm:cxn modelId="{3D3580FC-7A6F-4EF1-BB44-489E770BD0E2}" type="presOf" srcId="{91E29B32-F20F-48A0-AB84-ACC08E52EB7A}" destId="{77BBD467-A92B-4D7C-810E-29B6347EA0A4}" srcOrd="0" destOrd="0" presId="urn:microsoft.com/office/officeart/2018/2/layout/IconCircleList"/>
    <dgm:cxn modelId="{C8806555-3E82-4805-8D0C-D8FAD37212EF}" srcId="{D3CEE01A-8EB5-441B-813E-FB43C5A68A71}" destId="{099964D1-1AC5-4060-88C5-831932D7D514}" srcOrd="6" destOrd="0" parTransId="{C96AC740-5B9C-4055-97FB-C870A058BFD7}" sibTransId="{DD902D31-758F-4559-8EA8-73364B342D9E}"/>
    <dgm:cxn modelId="{8C8AEF9E-1846-4D0D-A64F-082D32E10165}" type="presOf" srcId="{C06CB60A-9189-438B-A750-6FC4BE643857}" destId="{49C5402C-99B5-4DB1-9F53-52AD90F8841D}" srcOrd="0" destOrd="0" presId="urn:microsoft.com/office/officeart/2018/2/layout/IconCircleList"/>
    <dgm:cxn modelId="{F31DED87-D457-4867-9030-7220EBC350A0}" type="presOf" srcId="{64A5BB9F-9CDF-40FC-8072-2DCC2B51C22F}" destId="{3DFAF40A-9C64-4CCC-B966-8E306F6FB1A4}" srcOrd="0" destOrd="0" presId="urn:microsoft.com/office/officeart/2018/2/layout/IconCircleList"/>
    <dgm:cxn modelId="{FF755AAD-1051-4EC5-8263-C5C662F67881}" type="presOf" srcId="{020CA4C0-F84E-4F38-98E7-7E442D918AB9}" destId="{932C080F-8BB5-4E19-985A-B252ED7CF6D5}" srcOrd="0" destOrd="0" presId="urn:microsoft.com/office/officeart/2018/2/layout/IconCircleList"/>
    <dgm:cxn modelId="{15E20BC9-15E2-45C7-BB93-9B92D0D27B91}" type="presOf" srcId="{059D073F-D778-439B-A29F-01E1B906D76E}" destId="{AD10C1A5-D579-41A6-9E4C-F0CAF2306243}" srcOrd="0" destOrd="0" presId="urn:microsoft.com/office/officeart/2018/2/layout/IconCircleList"/>
    <dgm:cxn modelId="{58C3BE92-9BB1-4B36-B8A3-61B07D561951}" type="presOf" srcId="{840AB83C-2F89-43B0-A59D-D2664CD0070B}" destId="{C11C13FE-5C7B-476B-ADE6-8FECC96B8F58}" srcOrd="0" destOrd="0" presId="urn:microsoft.com/office/officeart/2018/2/layout/IconCircleList"/>
    <dgm:cxn modelId="{5B23BBE2-A324-44D6-BBCE-7ABC9968D752}" srcId="{D3CEE01A-8EB5-441B-813E-FB43C5A68A71}" destId="{C06CB60A-9189-438B-A750-6FC4BE643857}" srcOrd="3" destOrd="0" parTransId="{BFCBEA14-ACF4-4DDD-BB78-3FFD1C2973FE}" sibTransId="{64A5BB9F-9CDF-40FC-8072-2DCC2B51C22F}"/>
    <dgm:cxn modelId="{37CA0EA8-DA9D-41F5-AB7C-D69DCB9E183A}" type="presOf" srcId="{099964D1-1AC5-4060-88C5-831932D7D514}" destId="{81B3D7AA-816E-4A24-8727-91939F6F3025}" srcOrd="0" destOrd="0" presId="urn:microsoft.com/office/officeart/2018/2/layout/IconCircleList"/>
    <dgm:cxn modelId="{E65FD75B-8B31-46DB-8942-26175E6412AC}" type="presOf" srcId="{7CE7654A-A28C-4CCE-80F1-108ED34E4BAE}" destId="{A7417588-FC20-423A-83E2-EC1E4EF4A994}" srcOrd="0" destOrd="0" presId="urn:microsoft.com/office/officeart/2018/2/layout/IconCircleList"/>
    <dgm:cxn modelId="{BE206386-A502-459B-B561-C46FBBA710AD}" srcId="{D3CEE01A-8EB5-441B-813E-FB43C5A68A71}" destId="{6A490522-2EF0-44FA-88FB-1EC06A0DB7E9}" srcOrd="2" destOrd="0" parTransId="{F55688DC-1ACE-48AF-8E08-DFB98AAB1B38}" sibTransId="{059D073F-D778-439B-A29F-01E1B906D76E}"/>
    <dgm:cxn modelId="{B7B797C6-1F86-429C-89A0-C6F8D6CA0BED}" type="presOf" srcId="{D44D5E92-C614-4E05-9859-84212CD57C74}" destId="{7A35B250-6791-4DD8-A61B-623EEF90542E}" srcOrd="0" destOrd="0" presId="urn:microsoft.com/office/officeart/2018/2/layout/IconCircleList"/>
    <dgm:cxn modelId="{64E65B8A-3934-415C-B01C-4388199A479B}" type="presOf" srcId="{E221395B-8022-400E-8008-D1880DA199A6}" destId="{EFAD8E2B-B73D-4C1F-A2BC-D925D74484F6}" srcOrd="0" destOrd="0" presId="urn:microsoft.com/office/officeart/2018/2/layout/IconCircleList"/>
    <dgm:cxn modelId="{93FEE815-BE73-49C0-A067-9A138CBEF484}" srcId="{D3CEE01A-8EB5-441B-813E-FB43C5A68A71}" destId="{D44D5E92-C614-4E05-9859-84212CD57C74}" srcOrd="0" destOrd="0" parTransId="{95F1588F-0542-4AA8-BB06-3F519FBCA613}" sibTransId="{91E29B32-F20F-48A0-AB84-ACC08E52EB7A}"/>
    <dgm:cxn modelId="{818001A4-CD65-40BB-975E-FBC57BB19AAE}" srcId="{D3CEE01A-8EB5-441B-813E-FB43C5A68A71}" destId="{840AB83C-2F89-43B0-A59D-D2664CD0070B}" srcOrd="1" destOrd="0" parTransId="{1B0CF9BF-6D9C-446F-92D7-6876F1FBAD61}" sibTransId="{E221395B-8022-400E-8008-D1880DA199A6}"/>
    <dgm:cxn modelId="{C0CA81EA-7A2A-46E1-AFDF-FA7E96F6DB94}" srcId="{D3CEE01A-8EB5-441B-813E-FB43C5A68A71}" destId="{3B5110C7-7533-4D2E-9869-A0F995A1FF33}" srcOrd="5" destOrd="0" parTransId="{40449C7E-C29C-425C-9D47-D548538F677D}" sibTransId="{7CE7654A-A28C-4CCE-80F1-108ED34E4BAE}"/>
    <dgm:cxn modelId="{36E09BB1-D960-4D63-808E-73FDA8092D37}" srcId="{D3CEE01A-8EB5-441B-813E-FB43C5A68A71}" destId="{C5368B48-F748-4DD1-B9D8-E7FBCAB272F6}" srcOrd="4" destOrd="0" parTransId="{F6CA2256-2EAB-4637-9421-5E03CC94AB98}" sibTransId="{020CA4C0-F84E-4F38-98E7-7E442D918AB9}"/>
    <dgm:cxn modelId="{5A05E998-88CF-47D9-818C-231085FEE935}" type="presOf" srcId="{D3CEE01A-8EB5-441B-813E-FB43C5A68A71}" destId="{D1A9D485-42AE-46AD-AC0A-4458FA84DEAC}" srcOrd="0" destOrd="0" presId="urn:microsoft.com/office/officeart/2018/2/layout/IconCircleList"/>
    <dgm:cxn modelId="{31A135AB-C16C-47FC-93A3-B46EADE608AF}" type="presParOf" srcId="{D1A9D485-42AE-46AD-AC0A-4458FA84DEAC}" destId="{BCBA99BB-D61C-43A1-B5B1-394B61FB6BBD}" srcOrd="0" destOrd="0" presId="urn:microsoft.com/office/officeart/2018/2/layout/IconCircleList"/>
    <dgm:cxn modelId="{BEB1BA84-163F-42EC-AA28-095C7B10684C}" type="presParOf" srcId="{BCBA99BB-D61C-43A1-B5B1-394B61FB6BBD}" destId="{320C2C27-3A75-412B-979F-3BE2D1C05803}" srcOrd="0" destOrd="0" presId="urn:microsoft.com/office/officeart/2018/2/layout/IconCircleList"/>
    <dgm:cxn modelId="{1058DC00-27BF-48FD-968B-16E3ABF5A2D3}" type="presParOf" srcId="{320C2C27-3A75-412B-979F-3BE2D1C05803}" destId="{A8745453-ECB0-49D0-8725-1FCA894971D2}" srcOrd="0" destOrd="0" presId="urn:microsoft.com/office/officeart/2018/2/layout/IconCircleList"/>
    <dgm:cxn modelId="{C4BA70DD-30B0-44FD-BAF1-0E469BD5AF62}" type="presParOf" srcId="{320C2C27-3A75-412B-979F-3BE2D1C05803}" destId="{C672B834-CA4C-49BE-A0CD-6B91367E092B}" srcOrd="1" destOrd="0" presId="urn:microsoft.com/office/officeart/2018/2/layout/IconCircleList"/>
    <dgm:cxn modelId="{FADFF0AD-2F9E-4845-8EDB-21A9C179D6F8}" type="presParOf" srcId="{320C2C27-3A75-412B-979F-3BE2D1C05803}" destId="{58C878B2-7819-408F-9FDA-BDC719368954}" srcOrd="2" destOrd="0" presId="urn:microsoft.com/office/officeart/2018/2/layout/IconCircleList"/>
    <dgm:cxn modelId="{914FDCC7-803F-45B2-B98C-FEDA956E35AF}" type="presParOf" srcId="{320C2C27-3A75-412B-979F-3BE2D1C05803}" destId="{7A35B250-6791-4DD8-A61B-623EEF90542E}" srcOrd="3" destOrd="0" presId="urn:microsoft.com/office/officeart/2018/2/layout/IconCircleList"/>
    <dgm:cxn modelId="{D32CBECF-8AAC-45D9-BBBA-338CAA914D41}" type="presParOf" srcId="{BCBA99BB-D61C-43A1-B5B1-394B61FB6BBD}" destId="{77BBD467-A92B-4D7C-810E-29B6347EA0A4}" srcOrd="1" destOrd="0" presId="urn:microsoft.com/office/officeart/2018/2/layout/IconCircleList"/>
    <dgm:cxn modelId="{9BFB282C-534E-4C5A-ADA1-15FDF041A807}" type="presParOf" srcId="{BCBA99BB-D61C-43A1-B5B1-394B61FB6BBD}" destId="{4FDCBE1C-617D-4594-96B2-AB1D360F9858}" srcOrd="2" destOrd="0" presId="urn:microsoft.com/office/officeart/2018/2/layout/IconCircleList"/>
    <dgm:cxn modelId="{568FD1DA-E691-48C4-8B5A-8B3983D63281}" type="presParOf" srcId="{4FDCBE1C-617D-4594-96B2-AB1D360F9858}" destId="{F7FC0758-200C-4A40-AB9A-50F4C3319DE7}" srcOrd="0" destOrd="0" presId="urn:microsoft.com/office/officeart/2018/2/layout/IconCircleList"/>
    <dgm:cxn modelId="{DF0EA38C-A89E-4986-9DB9-8A0D281DD68E}" type="presParOf" srcId="{4FDCBE1C-617D-4594-96B2-AB1D360F9858}" destId="{651AC599-8A67-462E-B055-592D69D0C6D9}" srcOrd="1" destOrd="0" presId="urn:microsoft.com/office/officeart/2018/2/layout/IconCircleList"/>
    <dgm:cxn modelId="{C3ADECC2-550D-4FBB-8DDC-28953A4C6F2C}" type="presParOf" srcId="{4FDCBE1C-617D-4594-96B2-AB1D360F9858}" destId="{BA746FC1-E12C-4788-9A19-16C0CF1EB8A3}" srcOrd="2" destOrd="0" presId="urn:microsoft.com/office/officeart/2018/2/layout/IconCircleList"/>
    <dgm:cxn modelId="{E83055BA-D97D-43A3-AA87-F6BF415CA0A4}" type="presParOf" srcId="{4FDCBE1C-617D-4594-96B2-AB1D360F9858}" destId="{C11C13FE-5C7B-476B-ADE6-8FECC96B8F58}" srcOrd="3" destOrd="0" presId="urn:microsoft.com/office/officeart/2018/2/layout/IconCircleList"/>
    <dgm:cxn modelId="{87979C7D-6781-476B-B8CB-B39EA3030E41}" type="presParOf" srcId="{BCBA99BB-D61C-43A1-B5B1-394B61FB6BBD}" destId="{EFAD8E2B-B73D-4C1F-A2BC-D925D74484F6}" srcOrd="3" destOrd="0" presId="urn:microsoft.com/office/officeart/2018/2/layout/IconCircleList"/>
    <dgm:cxn modelId="{D03E9D91-531C-473A-BE0F-6811912F58EF}" type="presParOf" srcId="{BCBA99BB-D61C-43A1-B5B1-394B61FB6BBD}" destId="{ECD561A5-7B49-4E6D-95BA-4C3BD44635AF}" srcOrd="4" destOrd="0" presId="urn:microsoft.com/office/officeart/2018/2/layout/IconCircleList"/>
    <dgm:cxn modelId="{4C16FAF3-69EC-4FE8-A48D-96FF3142F519}" type="presParOf" srcId="{ECD561A5-7B49-4E6D-95BA-4C3BD44635AF}" destId="{62C268CA-EAF2-4CD3-B2B9-ED15595B5948}" srcOrd="0" destOrd="0" presId="urn:microsoft.com/office/officeart/2018/2/layout/IconCircleList"/>
    <dgm:cxn modelId="{019DEA8B-6B5F-490D-B77D-7A565A823B6B}" type="presParOf" srcId="{ECD561A5-7B49-4E6D-95BA-4C3BD44635AF}" destId="{3D3BF622-9710-4C88-B74A-94122F18BDE4}" srcOrd="1" destOrd="0" presId="urn:microsoft.com/office/officeart/2018/2/layout/IconCircleList"/>
    <dgm:cxn modelId="{3A5B5C54-2D4F-4B4B-910A-CFB0E431F695}" type="presParOf" srcId="{ECD561A5-7B49-4E6D-95BA-4C3BD44635AF}" destId="{E4BE4A34-00AF-4CB2-98E6-3DA5F80BE776}" srcOrd="2" destOrd="0" presId="urn:microsoft.com/office/officeart/2018/2/layout/IconCircleList"/>
    <dgm:cxn modelId="{CEFED297-85E1-42F1-B88A-05D5813FF3CB}" type="presParOf" srcId="{ECD561A5-7B49-4E6D-95BA-4C3BD44635AF}" destId="{CB42BBFB-3ED7-4E2C-972D-CB892D8033DB}" srcOrd="3" destOrd="0" presId="urn:microsoft.com/office/officeart/2018/2/layout/IconCircleList"/>
    <dgm:cxn modelId="{19525539-6809-4E74-9551-290A121C5686}" type="presParOf" srcId="{BCBA99BB-D61C-43A1-B5B1-394B61FB6BBD}" destId="{AD10C1A5-D579-41A6-9E4C-F0CAF2306243}" srcOrd="5" destOrd="0" presId="urn:microsoft.com/office/officeart/2018/2/layout/IconCircleList"/>
    <dgm:cxn modelId="{580520ED-C33A-41F4-AC83-032023F1DB56}" type="presParOf" srcId="{BCBA99BB-D61C-43A1-B5B1-394B61FB6BBD}" destId="{F20B73AC-153F-4566-BE78-BEFF2DDF64D2}" srcOrd="6" destOrd="0" presId="urn:microsoft.com/office/officeart/2018/2/layout/IconCircleList"/>
    <dgm:cxn modelId="{E9DCDB83-1BBF-4631-92CB-88A6B7A0BCAC}" type="presParOf" srcId="{F20B73AC-153F-4566-BE78-BEFF2DDF64D2}" destId="{F587C8A9-B253-4AB5-AF29-3D966DD43A75}" srcOrd="0" destOrd="0" presId="urn:microsoft.com/office/officeart/2018/2/layout/IconCircleList"/>
    <dgm:cxn modelId="{CBA34163-0220-47BA-A7D6-3B585F9A9727}" type="presParOf" srcId="{F20B73AC-153F-4566-BE78-BEFF2DDF64D2}" destId="{247A8CCA-E2B1-4211-B02C-7BA26DA794E2}" srcOrd="1" destOrd="0" presId="urn:microsoft.com/office/officeart/2018/2/layout/IconCircleList"/>
    <dgm:cxn modelId="{81736106-81A4-4555-AFE2-8C5B50B2A4A0}" type="presParOf" srcId="{F20B73AC-153F-4566-BE78-BEFF2DDF64D2}" destId="{C1660080-47C4-4143-A2B2-D36FF878D4A1}" srcOrd="2" destOrd="0" presId="urn:microsoft.com/office/officeart/2018/2/layout/IconCircleList"/>
    <dgm:cxn modelId="{D7EDEAF1-C2A5-412B-9BA4-B9DADB8A926B}" type="presParOf" srcId="{F20B73AC-153F-4566-BE78-BEFF2DDF64D2}" destId="{49C5402C-99B5-4DB1-9F53-52AD90F8841D}" srcOrd="3" destOrd="0" presId="urn:microsoft.com/office/officeart/2018/2/layout/IconCircleList"/>
    <dgm:cxn modelId="{8E44AB34-3798-4297-9DA6-B60C0E4538E9}" type="presParOf" srcId="{BCBA99BB-D61C-43A1-B5B1-394B61FB6BBD}" destId="{3DFAF40A-9C64-4CCC-B966-8E306F6FB1A4}" srcOrd="7" destOrd="0" presId="urn:microsoft.com/office/officeart/2018/2/layout/IconCircleList"/>
    <dgm:cxn modelId="{85A9A563-5578-483B-97FC-84AC79C438FF}" type="presParOf" srcId="{BCBA99BB-D61C-43A1-B5B1-394B61FB6BBD}" destId="{2DBCDBC3-2C82-4F30-A359-E3BADE85AFA2}" srcOrd="8" destOrd="0" presId="urn:microsoft.com/office/officeart/2018/2/layout/IconCircleList"/>
    <dgm:cxn modelId="{5DFE2092-CB1B-4946-9706-EAE4F47F54C0}" type="presParOf" srcId="{2DBCDBC3-2C82-4F30-A359-E3BADE85AFA2}" destId="{95275D2B-70A8-4690-B439-3C59193293E2}" srcOrd="0" destOrd="0" presId="urn:microsoft.com/office/officeart/2018/2/layout/IconCircleList"/>
    <dgm:cxn modelId="{1EFA0D07-B4DA-4E8C-9A1E-65AA56AA6C00}" type="presParOf" srcId="{2DBCDBC3-2C82-4F30-A359-E3BADE85AFA2}" destId="{57A8B184-4E4B-4A5A-B624-959B94667977}" srcOrd="1" destOrd="0" presId="urn:microsoft.com/office/officeart/2018/2/layout/IconCircleList"/>
    <dgm:cxn modelId="{3595399B-2149-4A01-A6C9-CA944BD9DE8F}" type="presParOf" srcId="{2DBCDBC3-2C82-4F30-A359-E3BADE85AFA2}" destId="{0804776D-4CF4-4560-A679-D1D083E5F634}" srcOrd="2" destOrd="0" presId="urn:microsoft.com/office/officeart/2018/2/layout/IconCircleList"/>
    <dgm:cxn modelId="{306A244E-C689-49A0-841C-CAEC5EC15D43}" type="presParOf" srcId="{2DBCDBC3-2C82-4F30-A359-E3BADE85AFA2}" destId="{7C4CD06B-2C10-43FF-B541-2BE58F40D1EC}" srcOrd="3" destOrd="0" presId="urn:microsoft.com/office/officeart/2018/2/layout/IconCircleList"/>
    <dgm:cxn modelId="{A1D30120-DD79-4E67-BBC2-A0AFD05F149B}" type="presParOf" srcId="{BCBA99BB-D61C-43A1-B5B1-394B61FB6BBD}" destId="{932C080F-8BB5-4E19-985A-B252ED7CF6D5}" srcOrd="9" destOrd="0" presId="urn:microsoft.com/office/officeart/2018/2/layout/IconCircleList"/>
    <dgm:cxn modelId="{AA0732D2-8BED-46F2-8F38-0D1938D0F019}" type="presParOf" srcId="{BCBA99BB-D61C-43A1-B5B1-394B61FB6BBD}" destId="{6D9F3538-6028-4610-9337-218A3317BB4F}" srcOrd="10" destOrd="0" presId="urn:microsoft.com/office/officeart/2018/2/layout/IconCircleList"/>
    <dgm:cxn modelId="{BE004963-A2F3-4A57-85CE-8E0A6F3504BA}" type="presParOf" srcId="{6D9F3538-6028-4610-9337-218A3317BB4F}" destId="{3A054213-5404-41B9-A9A7-D52A86EF3C1E}" srcOrd="0" destOrd="0" presId="urn:microsoft.com/office/officeart/2018/2/layout/IconCircleList"/>
    <dgm:cxn modelId="{DB1BDF5F-538D-4D9B-86E4-81BD903657F3}" type="presParOf" srcId="{6D9F3538-6028-4610-9337-218A3317BB4F}" destId="{F9841177-15A6-4FA2-9ADA-949315430D6F}" srcOrd="1" destOrd="0" presId="urn:microsoft.com/office/officeart/2018/2/layout/IconCircleList"/>
    <dgm:cxn modelId="{05E18814-A7D5-47B3-A122-D3D553078A0C}" type="presParOf" srcId="{6D9F3538-6028-4610-9337-218A3317BB4F}" destId="{EEE35CD9-94EF-4321-A371-FAA92E44C21D}" srcOrd="2" destOrd="0" presId="urn:microsoft.com/office/officeart/2018/2/layout/IconCircleList"/>
    <dgm:cxn modelId="{A22E7CBD-73B2-4154-8E80-9C44DE6A63E2}" type="presParOf" srcId="{6D9F3538-6028-4610-9337-218A3317BB4F}" destId="{F14E8BFF-1888-4C0A-8723-A4DB9CBD8DE5}" srcOrd="3" destOrd="0" presId="urn:microsoft.com/office/officeart/2018/2/layout/IconCircleList"/>
    <dgm:cxn modelId="{0EF47546-5857-486F-952B-D323CF91471F}" type="presParOf" srcId="{BCBA99BB-D61C-43A1-B5B1-394B61FB6BBD}" destId="{A7417588-FC20-423A-83E2-EC1E4EF4A994}" srcOrd="11" destOrd="0" presId="urn:microsoft.com/office/officeart/2018/2/layout/IconCircleList"/>
    <dgm:cxn modelId="{2FFC5DB8-489D-4573-8612-012F054D5EDA}" type="presParOf" srcId="{BCBA99BB-D61C-43A1-B5B1-394B61FB6BBD}" destId="{C5F49AB9-620F-41B3-8290-6DCF935A9F28}" srcOrd="12" destOrd="0" presId="urn:microsoft.com/office/officeart/2018/2/layout/IconCircleList"/>
    <dgm:cxn modelId="{EC595429-2102-4C52-A574-DD73A75D01B3}" type="presParOf" srcId="{C5F49AB9-620F-41B3-8290-6DCF935A9F28}" destId="{E137C3B4-5D11-412E-AA2D-CCC653B39035}" srcOrd="0" destOrd="0" presId="urn:microsoft.com/office/officeart/2018/2/layout/IconCircleList"/>
    <dgm:cxn modelId="{5EC7CEAA-B089-43B1-A617-7CB3BEE6235B}" type="presParOf" srcId="{C5F49AB9-620F-41B3-8290-6DCF935A9F28}" destId="{5CA73A12-1BFB-4B73-B92B-980EDD1154DC}" srcOrd="1" destOrd="0" presId="urn:microsoft.com/office/officeart/2018/2/layout/IconCircleList"/>
    <dgm:cxn modelId="{B489F0AE-D415-4A1D-900B-98ACDF51E91F}" type="presParOf" srcId="{C5F49AB9-620F-41B3-8290-6DCF935A9F28}" destId="{987A9EC9-3ED0-4D6A-8A3C-BA2C40537C63}" srcOrd="2" destOrd="0" presId="urn:microsoft.com/office/officeart/2018/2/layout/IconCircleList"/>
    <dgm:cxn modelId="{6DDB9B99-7C04-4701-B014-C518C31A45EC}" type="presParOf" srcId="{C5F49AB9-620F-41B3-8290-6DCF935A9F28}" destId="{81B3D7AA-816E-4A24-8727-91939F6F30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9410A1-3689-4C65-9A98-4CEEAC202C0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1EC24CF-C62E-49EB-BD0E-5BE1BD5A7906}">
      <dgm:prSet/>
      <dgm:spPr/>
      <dgm:t>
        <a:bodyPr/>
        <a:lstStyle/>
        <a:p>
          <a:r>
            <a:rPr lang="en-US"/>
            <a:t>More computation power : one of the greatest technology that made this possible are GPUs</a:t>
          </a:r>
        </a:p>
      </dgm:t>
    </dgm:pt>
    <dgm:pt modelId="{B55764A9-AA19-47C8-A5D7-A1830FE60C4E}" type="parTrans" cxnId="{BD640DBA-D778-49BA-B1FE-DF96CA9972E5}">
      <dgm:prSet/>
      <dgm:spPr/>
      <dgm:t>
        <a:bodyPr/>
        <a:lstStyle/>
        <a:p>
          <a:endParaRPr lang="en-US"/>
        </a:p>
      </dgm:t>
    </dgm:pt>
    <dgm:pt modelId="{F22330A0-00A1-4BD6-95B3-24A902DC6677}" type="sibTrans" cxnId="{BD640DBA-D778-49BA-B1FE-DF96CA9972E5}">
      <dgm:prSet/>
      <dgm:spPr/>
      <dgm:t>
        <a:bodyPr/>
        <a:lstStyle/>
        <a:p>
          <a:endParaRPr lang="en-US"/>
        </a:p>
      </dgm:t>
    </dgm:pt>
    <dgm:pt modelId="{FEAA7219-96B2-46D3-AD88-4A5133878143}">
      <dgm:prSet/>
      <dgm:spPr/>
      <dgm:t>
        <a:bodyPr/>
        <a:lstStyle/>
        <a:p>
          <a:r>
            <a:rPr lang="en-US"/>
            <a:t>Lot of data at present</a:t>
          </a:r>
        </a:p>
      </dgm:t>
    </dgm:pt>
    <dgm:pt modelId="{721FC08D-D809-422A-AB75-D5E7F3E7C09F}" type="parTrans" cxnId="{625A95DB-6B0B-4EEA-961E-A5FAD56C27B8}">
      <dgm:prSet/>
      <dgm:spPr/>
      <dgm:t>
        <a:bodyPr/>
        <a:lstStyle/>
        <a:p>
          <a:endParaRPr lang="en-US"/>
        </a:p>
      </dgm:t>
    </dgm:pt>
    <dgm:pt modelId="{C9643A54-F6B3-4F98-90F1-80087DE4D8F7}" type="sibTrans" cxnId="{625A95DB-6B0B-4EEA-961E-A5FAD56C27B8}">
      <dgm:prSet/>
      <dgm:spPr/>
      <dgm:t>
        <a:bodyPr/>
        <a:lstStyle/>
        <a:p>
          <a:endParaRPr lang="en-US"/>
        </a:p>
      </dgm:t>
    </dgm:pt>
    <dgm:pt modelId="{57FE4B84-291E-4FAF-AFE8-B6802CCC78DE}">
      <dgm:prSet/>
      <dgm:spPr/>
      <dgm:t>
        <a:bodyPr/>
        <a:lstStyle/>
        <a:p>
          <a:r>
            <a:rPr lang="en-US"/>
            <a:t>Very effective algorithms</a:t>
          </a:r>
        </a:p>
      </dgm:t>
    </dgm:pt>
    <dgm:pt modelId="{9231D7E6-156C-448C-8DE5-86B7D8F1C92A}" type="parTrans" cxnId="{D7363FF1-CB93-47B4-AFFA-27925A896745}">
      <dgm:prSet/>
      <dgm:spPr/>
      <dgm:t>
        <a:bodyPr/>
        <a:lstStyle/>
        <a:p>
          <a:endParaRPr lang="en-US"/>
        </a:p>
      </dgm:t>
    </dgm:pt>
    <dgm:pt modelId="{FED6ECCF-1EE8-45A9-8AED-404287CCE005}" type="sibTrans" cxnId="{D7363FF1-CB93-47B4-AFFA-27925A896745}">
      <dgm:prSet/>
      <dgm:spPr/>
      <dgm:t>
        <a:bodyPr/>
        <a:lstStyle/>
        <a:p>
          <a:endParaRPr lang="en-US"/>
        </a:p>
      </dgm:t>
    </dgm:pt>
    <dgm:pt modelId="{562E2A8F-E97C-4DC3-802D-58A3B094F13F}">
      <dgm:prSet/>
      <dgm:spPr/>
      <dgm:t>
        <a:bodyPr/>
        <a:lstStyle/>
        <a:p>
          <a:r>
            <a:rPr lang="en-US"/>
            <a:t>Fresh Investment: Universities, governments, startup, and tech giants are all investing in AI.</a:t>
          </a:r>
        </a:p>
      </dgm:t>
    </dgm:pt>
    <dgm:pt modelId="{49AA59F0-2BBB-4B31-A142-B38E7ABB60D8}" type="parTrans" cxnId="{3271A8F4-274D-4836-9D29-127A6F06E6A4}">
      <dgm:prSet/>
      <dgm:spPr/>
      <dgm:t>
        <a:bodyPr/>
        <a:lstStyle/>
        <a:p>
          <a:endParaRPr lang="en-US"/>
        </a:p>
      </dgm:t>
    </dgm:pt>
    <dgm:pt modelId="{8DAD99C7-6280-4494-8B76-A3779FE1DF50}" type="sibTrans" cxnId="{3271A8F4-274D-4836-9D29-127A6F06E6A4}">
      <dgm:prSet/>
      <dgm:spPr/>
      <dgm:t>
        <a:bodyPr/>
        <a:lstStyle/>
        <a:p>
          <a:endParaRPr lang="en-US"/>
        </a:p>
      </dgm:t>
    </dgm:pt>
    <dgm:pt modelId="{A5BE23B2-7D4A-480E-9318-882CF706BE30}" type="pres">
      <dgm:prSet presAssocID="{D39410A1-3689-4C65-9A98-4CEEAC202C03}" presName="vert0" presStyleCnt="0">
        <dgm:presLayoutVars>
          <dgm:dir/>
          <dgm:animOne val="branch"/>
          <dgm:animLvl val="lvl"/>
        </dgm:presLayoutVars>
      </dgm:prSet>
      <dgm:spPr/>
      <dgm:t>
        <a:bodyPr/>
        <a:lstStyle/>
        <a:p>
          <a:endParaRPr lang="en-US"/>
        </a:p>
      </dgm:t>
    </dgm:pt>
    <dgm:pt modelId="{45D05087-6E81-4C11-9CB3-9E8ED97C261B}" type="pres">
      <dgm:prSet presAssocID="{A1EC24CF-C62E-49EB-BD0E-5BE1BD5A7906}" presName="thickLine" presStyleLbl="alignNode1" presStyleIdx="0" presStyleCnt="4"/>
      <dgm:spPr/>
    </dgm:pt>
    <dgm:pt modelId="{0E7AA0D9-4C90-4722-B9CF-F4CB224C11D0}" type="pres">
      <dgm:prSet presAssocID="{A1EC24CF-C62E-49EB-BD0E-5BE1BD5A7906}" presName="horz1" presStyleCnt="0"/>
      <dgm:spPr/>
    </dgm:pt>
    <dgm:pt modelId="{DB42C6E9-0BF2-418D-A358-AB02FEA3D77A}" type="pres">
      <dgm:prSet presAssocID="{A1EC24CF-C62E-49EB-BD0E-5BE1BD5A7906}" presName="tx1" presStyleLbl="revTx" presStyleIdx="0" presStyleCnt="4"/>
      <dgm:spPr/>
      <dgm:t>
        <a:bodyPr/>
        <a:lstStyle/>
        <a:p>
          <a:endParaRPr lang="en-US"/>
        </a:p>
      </dgm:t>
    </dgm:pt>
    <dgm:pt modelId="{64EA7328-35B7-4A69-BB4A-31D40E99A6D9}" type="pres">
      <dgm:prSet presAssocID="{A1EC24CF-C62E-49EB-BD0E-5BE1BD5A7906}" presName="vert1" presStyleCnt="0"/>
      <dgm:spPr/>
    </dgm:pt>
    <dgm:pt modelId="{5A899D0C-54B4-498A-84A4-D6307DF0B6DC}" type="pres">
      <dgm:prSet presAssocID="{FEAA7219-96B2-46D3-AD88-4A5133878143}" presName="thickLine" presStyleLbl="alignNode1" presStyleIdx="1" presStyleCnt="4"/>
      <dgm:spPr/>
    </dgm:pt>
    <dgm:pt modelId="{BC99DC66-D37F-4565-9C13-895351159E48}" type="pres">
      <dgm:prSet presAssocID="{FEAA7219-96B2-46D3-AD88-4A5133878143}" presName="horz1" presStyleCnt="0"/>
      <dgm:spPr/>
    </dgm:pt>
    <dgm:pt modelId="{D1CEBA00-2CEE-4826-B271-E761B49019B9}" type="pres">
      <dgm:prSet presAssocID="{FEAA7219-96B2-46D3-AD88-4A5133878143}" presName="tx1" presStyleLbl="revTx" presStyleIdx="1" presStyleCnt="4"/>
      <dgm:spPr/>
      <dgm:t>
        <a:bodyPr/>
        <a:lstStyle/>
        <a:p>
          <a:endParaRPr lang="en-US"/>
        </a:p>
      </dgm:t>
    </dgm:pt>
    <dgm:pt modelId="{622065FF-2189-4582-8BAF-726B58D474D3}" type="pres">
      <dgm:prSet presAssocID="{FEAA7219-96B2-46D3-AD88-4A5133878143}" presName="vert1" presStyleCnt="0"/>
      <dgm:spPr/>
    </dgm:pt>
    <dgm:pt modelId="{22F51BD6-6401-4D35-9C81-217B551D92FE}" type="pres">
      <dgm:prSet presAssocID="{57FE4B84-291E-4FAF-AFE8-B6802CCC78DE}" presName="thickLine" presStyleLbl="alignNode1" presStyleIdx="2" presStyleCnt="4"/>
      <dgm:spPr/>
    </dgm:pt>
    <dgm:pt modelId="{F3848D53-BE75-454D-B5ED-FFA891AFEB05}" type="pres">
      <dgm:prSet presAssocID="{57FE4B84-291E-4FAF-AFE8-B6802CCC78DE}" presName="horz1" presStyleCnt="0"/>
      <dgm:spPr/>
    </dgm:pt>
    <dgm:pt modelId="{F7835826-A3FE-402B-B4F0-63E690BB8B65}" type="pres">
      <dgm:prSet presAssocID="{57FE4B84-291E-4FAF-AFE8-B6802CCC78DE}" presName="tx1" presStyleLbl="revTx" presStyleIdx="2" presStyleCnt="4"/>
      <dgm:spPr/>
      <dgm:t>
        <a:bodyPr/>
        <a:lstStyle/>
        <a:p>
          <a:endParaRPr lang="en-US"/>
        </a:p>
      </dgm:t>
    </dgm:pt>
    <dgm:pt modelId="{A48DE283-137B-46C8-AA86-80E5CDDC0A95}" type="pres">
      <dgm:prSet presAssocID="{57FE4B84-291E-4FAF-AFE8-B6802CCC78DE}" presName="vert1" presStyleCnt="0"/>
      <dgm:spPr/>
    </dgm:pt>
    <dgm:pt modelId="{91CFC48D-8302-4BAA-99AC-3BB9B7EAC2A8}" type="pres">
      <dgm:prSet presAssocID="{562E2A8F-E97C-4DC3-802D-58A3B094F13F}" presName="thickLine" presStyleLbl="alignNode1" presStyleIdx="3" presStyleCnt="4"/>
      <dgm:spPr/>
    </dgm:pt>
    <dgm:pt modelId="{328D2C7C-1CA4-4CAA-A733-FF02D1CFB774}" type="pres">
      <dgm:prSet presAssocID="{562E2A8F-E97C-4DC3-802D-58A3B094F13F}" presName="horz1" presStyleCnt="0"/>
      <dgm:spPr/>
    </dgm:pt>
    <dgm:pt modelId="{164DB420-A9EB-408A-B091-B3F2048B9ECF}" type="pres">
      <dgm:prSet presAssocID="{562E2A8F-E97C-4DC3-802D-58A3B094F13F}" presName="tx1" presStyleLbl="revTx" presStyleIdx="3" presStyleCnt="4"/>
      <dgm:spPr/>
      <dgm:t>
        <a:bodyPr/>
        <a:lstStyle/>
        <a:p>
          <a:endParaRPr lang="en-US"/>
        </a:p>
      </dgm:t>
    </dgm:pt>
    <dgm:pt modelId="{EA013D21-B828-4486-874E-C2A9C63AC294}" type="pres">
      <dgm:prSet presAssocID="{562E2A8F-E97C-4DC3-802D-58A3B094F13F}" presName="vert1" presStyleCnt="0"/>
      <dgm:spPr/>
    </dgm:pt>
  </dgm:ptLst>
  <dgm:cxnLst>
    <dgm:cxn modelId="{3E201E55-FF67-4CA1-93DB-0670900607AA}" type="presOf" srcId="{D39410A1-3689-4C65-9A98-4CEEAC202C03}" destId="{A5BE23B2-7D4A-480E-9318-882CF706BE30}" srcOrd="0" destOrd="0" presId="urn:microsoft.com/office/officeart/2008/layout/LinedList"/>
    <dgm:cxn modelId="{CC906D1D-1B03-4DA3-8072-82FC993D5A75}" type="presOf" srcId="{A1EC24CF-C62E-49EB-BD0E-5BE1BD5A7906}" destId="{DB42C6E9-0BF2-418D-A358-AB02FEA3D77A}" srcOrd="0" destOrd="0" presId="urn:microsoft.com/office/officeart/2008/layout/LinedList"/>
    <dgm:cxn modelId="{3271A8F4-274D-4836-9D29-127A6F06E6A4}" srcId="{D39410A1-3689-4C65-9A98-4CEEAC202C03}" destId="{562E2A8F-E97C-4DC3-802D-58A3B094F13F}" srcOrd="3" destOrd="0" parTransId="{49AA59F0-2BBB-4B31-A142-B38E7ABB60D8}" sibTransId="{8DAD99C7-6280-4494-8B76-A3779FE1DF50}"/>
    <dgm:cxn modelId="{FEEADF2B-D55E-4F1F-AB82-5AC61A3DA718}" type="presOf" srcId="{FEAA7219-96B2-46D3-AD88-4A5133878143}" destId="{D1CEBA00-2CEE-4826-B271-E761B49019B9}" srcOrd="0" destOrd="0" presId="urn:microsoft.com/office/officeart/2008/layout/LinedList"/>
    <dgm:cxn modelId="{E3DA692B-32AD-43E5-9ACD-94F78E8F968B}" type="presOf" srcId="{562E2A8F-E97C-4DC3-802D-58A3B094F13F}" destId="{164DB420-A9EB-408A-B091-B3F2048B9ECF}" srcOrd="0" destOrd="0" presId="urn:microsoft.com/office/officeart/2008/layout/LinedList"/>
    <dgm:cxn modelId="{625A95DB-6B0B-4EEA-961E-A5FAD56C27B8}" srcId="{D39410A1-3689-4C65-9A98-4CEEAC202C03}" destId="{FEAA7219-96B2-46D3-AD88-4A5133878143}" srcOrd="1" destOrd="0" parTransId="{721FC08D-D809-422A-AB75-D5E7F3E7C09F}" sibTransId="{C9643A54-F6B3-4F98-90F1-80087DE4D8F7}"/>
    <dgm:cxn modelId="{D7363FF1-CB93-47B4-AFFA-27925A896745}" srcId="{D39410A1-3689-4C65-9A98-4CEEAC202C03}" destId="{57FE4B84-291E-4FAF-AFE8-B6802CCC78DE}" srcOrd="2" destOrd="0" parTransId="{9231D7E6-156C-448C-8DE5-86B7D8F1C92A}" sibTransId="{FED6ECCF-1EE8-45A9-8AED-404287CCE005}"/>
    <dgm:cxn modelId="{A717793C-72D2-4427-98F0-36C90FCA33F4}" type="presOf" srcId="{57FE4B84-291E-4FAF-AFE8-B6802CCC78DE}" destId="{F7835826-A3FE-402B-B4F0-63E690BB8B65}" srcOrd="0" destOrd="0" presId="urn:microsoft.com/office/officeart/2008/layout/LinedList"/>
    <dgm:cxn modelId="{BD640DBA-D778-49BA-B1FE-DF96CA9972E5}" srcId="{D39410A1-3689-4C65-9A98-4CEEAC202C03}" destId="{A1EC24CF-C62E-49EB-BD0E-5BE1BD5A7906}" srcOrd="0" destOrd="0" parTransId="{B55764A9-AA19-47C8-A5D7-A1830FE60C4E}" sibTransId="{F22330A0-00A1-4BD6-95B3-24A902DC6677}"/>
    <dgm:cxn modelId="{E0EB6F6B-68F3-4D8F-A106-AC7D540D7236}" type="presParOf" srcId="{A5BE23B2-7D4A-480E-9318-882CF706BE30}" destId="{45D05087-6E81-4C11-9CB3-9E8ED97C261B}" srcOrd="0" destOrd="0" presId="urn:microsoft.com/office/officeart/2008/layout/LinedList"/>
    <dgm:cxn modelId="{A29FC1F6-416F-437D-B6B3-14524321208B}" type="presParOf" srcId="{A5BE23B2-7D4A-480E-9318-882CF706BE30}" destId="{0E7AA0D9-4C90-4722-B9CF-F4CB224C11D0}" srcOrd="1" destOrd="0" presId="urn:microsoft.com/office/officeart/2008/layout/LinedList"/>
    <dgm:cxn modelId="{2D8DF5DB-F76C-443A-B0EC-C81874C13667}" type="presParOf" srcId="{0E7AA0D9-4C90-4722-B9CF-F4CB224C11D0}" destId="{DB42C6E9-0BF2-418D-A358-AB02FEA3D77A}" srcOrd="0" destOrd="0" presId="urn:microsoft.com/office/officeart/2008/layout/LinedList"/>
    <dgm:cxn modelId="{433F5CBD-74A6-4F23-8671-DBD2109AFB9A}" type="presParOf" srcId="{0E7AA0D9-4C90-4722-B9CF-F4CB224C11D0}" destId="{64EA7328-35B7-4A69-BB4A-31D40E99A6D9}" srcOrd="1" destOrd="0" presId="urn:microsoft.com/office/officeart/2008/layout/LinedList"/>
    <dgm:cxn modelId="{5D6BF0D4-87DC-4328-A2B4-27B70C5592BF}" type="presParOf" srcId="{A5BE23B2-7D4A-480E-9318-882CF706BE30}" destId="{5A899D0C-54B4-498A-84A4-D6307DF0B6DC}" srcOrd="2" destOrd="0" presId="urn:microsoft.com/office/officeart/2008/layout/LinedList"/>
    <dgm:cxn modelId="{B4E885F8-5983-4C03-A21D-F1B1704B9B05}" type="presParOf" srcId="{A5BE23B2-7D4A-480E-9318-882CF706BE30}" destId="{BC99DC66-D37F-4565-9C13-895351159E48}" srcOrd="3" destOrd="0" presId="urn:microsoft.com/office/officeart/2008/layout/LinedList"/>
    <dgm:cxn modelId="{1FDB67BF-FF2D-4F36-93DC-27AB87922917}" type="presParOf" srcId="{BC99DC66-D37F-4565-9C13-895351159E48}" destId="{D1CEBA00-2CEE-4826-B271-E761B49019B9}" srcOrd="0" destOrd="0" presId="urn:microsoft.com/office/officeart/2008/layout/LinedList"/>
    <dgm:cxn modelId="{F166E9A7-8DD4-4801-ACBD-9A0F96E42B8A}" type="presParOf" srcId="{BC99DC66-D37F-4565-9C13-895351159E48}" destId="{622065FF-2189-4582-8BAF-726B58D474D3}" srcOrd="1" destOrd="0" presId="urn:microsoft.com/office/officeart/2008/layout/LinedList"/>
    <dgm:cxn modelId="{846D8727-C216-4AD1-B18F-AE68C804A894}" type="presParOf" srcId="{A5BE23B2-7D4A-480E-9318-882CF706BE30}" destId="{22F51BD6-6401-4D35-9C81-217B551D92FE}" srcOrd="4" destOrd="0" presId="urn:microsoft.com/office/officeart/2008/layout/LinedList"/>
    <dgm:cxn modelId="{CC27FCE1-061E-4B59-AC62-4ED9E4D5F136}" type="presParOf" srcId="{A5BE23B2-7D4A-480E-9318-882CF706BE30}" destId="{F3848D53-BE75-454D-B5ED-FFA891AFEB05}" srcOrd="5" destOrd="0" presId="urn:microsoft.com/office/officeart/2008/layout/LinedList"/>
    <dgm:cxn modelId="{E8F38292-DED2-4D1F-B0D5-0B897F8AE896}" type="presParOf" srcId="{F3848D53-BE75-454D-B5ED-FFA891AFEB05}" destId="{F7835826-A3FE-402B-B4F0-63E690BB8B65}" srcOrd="0" destOrd="0" presId="urn:microsoft.com/office/officeart/2008/layout/LinedList"/>
    <dgm:cxn modelId="{F3B7E4A2-10D6-4CB3-8C82-24A61D2AD076}" type="presParOf" srcId="{F3848D53-BE75-454D-B5ED-FFA891AFEB05}" destId="{A48DE283-137B-46C8-AA86-80E5CDDC0A95}" srcOrd="1" destOrd="0" presId="urn:microsoft.com/office/officeart/2008/layout/LinedList"/>
    <dgm:cxn modelId="{0E29D20C-4B58-477B-84D1-6A0C379C172C}" type="presParOf" srcId="{A5BE23B2-7D4A-480E-9318-882CF706BE30}" destId="{91CFC48D-8302-4BAA-99AC-3BB9B7EAC2A8}" srcOrd="6" destOrd="0" presId="urn:microsoft.com/office/officeart/2008/layout/LinedList"/>
    <dgm:cxn modelId="{AC7364E6-E21B-4D59-8B0D-725E64C9EE7C}" type="presParOf" srcId="{A5BE23B2-7D4A-480E-9318-882CF706BE30}" destId="{328D2C7C-1CA4-4CAA-A733-FF02D1CFB774}" srcOrd="7" destOrd="0" presId="urn:microsoft.com/office/officeart/2008/layout/LinedList"/>
    <dgm:cxn modelId="{8205EFEA-704C-4FDF-9709-5C74D9BB4DB0}" type="presParOf" srcId="{328D2C7C-1CA4-4CAA-A733-FF02D1CFB774}" destId="{164DB420-A9EB-408A-B091-B3F2048B9ECF}" srcOrd="0" destOrd="0" presId="urn:microsoft.com/office/officeart/2008/layout/LinedList"/>
    <dgm:cxn modelId="{B173C84B-06C5-491C-93DF-36874AF01E52}" type="presParOf" srcId="{328D2C7C-1CA4-4CAA-A733-FF02D1CFB774}" destId="{EA013D21-B828-4486-874E-C2A9C63AC2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AAB3DC-8770-4D4D-97BA-67F4FA1F0C0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0ACA896-9C5C-40AC-A4D9-7ACBF525D25B}">
      <dgm:prSet/>
      <dgm:spPr/>
      <dgm:t>
        <a:bodyPr/>
        <a:lstStyle/>
        <a:p>
          <a:r>
            <a:rPr lang="en-US"/>
            <a:t>healthcare, </a:t>
          </a:r>
        </a:p>
      </dgm:t>
    </dgm:pt>
    <dgm:pt modelId="{A1802583-BAD2-4D67-973E-A6EBB990E896}" type="parTrans" cxnId="{34736C6F-983A-4C31-8973-A534FE5EB814}">
      <dgm:prSet/>
      <dgm:spPr/>
      <dgm:t>
        <a:bodyPr/>
        <a:lstStyle/>
        <a:p>
          <a:endParaRPr lang="en-US"/>
        </a:p>
      </dgm:t>
    </dgm:pt>
    <dgm:pt modelId="{9C4607EB-D051-4DC9-8149-688D38B7EF35}" type="sibTrans" cxnId="{34736C6F-983A-4C31-8973-A534FE5EB814}">
      <dgm:prSet/>
      <dgm:spPr/>
      <dgm:t>
        <a:bodyPr/>
        <a:lstStyle/>
        <a:p>
          <a:endParaRPr lang="en-US"/>
        </a:p>
      </dgm:t>
    </dgm:pt>
    <dgm:pt modelId="{46622AE5-E6D0-461B-AF98-85FFE533AC30}">
      <dgm:prSet/>
      <dgm:spPr/>
      <dgm:t>
        <a:bodyPr/>
        <a:lstStyle/>
        <a:p>
          <a:r>
            <a:rPr lang="en-US"/>
            <a:t>robotics,</a:t>
          </a:r>
        </a:p>
      </dgm:t>
    </dgm:pt>
    <dgm:pt modelId="{43CA10CA-CD73-46F2-BD70-D454D89E448D}" type="parTrans" cxnId="{620A44BA-9D56-4C65-8514-085D2F0C0A11}">
      <dgm:prSet/>
      <dgm:spPr/>
      <dgm:t>
        <a:bodyPr/>
        <a:lstStyle/>
        <a:p>
          <a:endParaRPr lang="en-US"/>
        </a:p>
      </dgm:t>
    </dgm:pt>
    <dgm:pt modelId="{3C0755DF-081C-4A8F-BD46-06336E562E5E}" type="sibTrans" cxnId="{620A44BA-9D56-4C65-8514-085D2F0C0A11}">
      <dgm:prSet/>
      <dgm:spPr/>
      <dgm:t>
        <a:bodyPr/>
        <a:lstStyle/>
        <a:p>
          <a:endParaRPr lang="en-US"/>
        </a:p>
      </dgm:t>
    </dgm:pt>
    <dgm:pt modelId="{784D9C1D-3C0E-42B2-A4FE-DBBA1FA66027}">
      <dgm:prSet/>
      <dgm:spPr/>
      <dgm:t>
        <a:bodyPr/>
        <a:lstStyle/>
        <a:p>
          <a:r>
            <a:rPr lang="en-US"/>
            <a:t>marketing,</a:t>
          </a:r>
        </a:p>
      </dgm:t>
    </dgm:pt>
    <dgm:pt modelId="{B0984F55-3FCA-40EC-878A-BD244055CF1A}" type="parTrans" cxnId="{B7EC9E68-3833-4E52-AA8B-BE458E7A16B5}">
      <dgm:prSet/>
      <dgm:spPr/>
      <dgm:t>
        <a:bodyPr/>
        <a:lstStyle/>
        <a:p>
          <a:endParaRPr lang="en-US"/>
        </a:p>
      </dgm:t>
    </dgm:pt>
    <dgm:pt modelId="{E108BC4B-20FB-4CB3-BAE1-198F237A56D8}" type="sibTrans" cxnId="{B7EC9E68-3833-4E52-AA8B-BE458E7A16B5}">
      <dgm:prSet/>
      <dgm:spPr/>
      <dgm:t>
        <a:bodyPr/>
        <a:lstStyle/>
        <a:p>
          <a:endParaRPr lang="en-US"/>
        </a:p>
      </dgm:t>
    </dgm:pt>
    <dgm:pt modelId="{D0C79EC6-6C14-43C2-B4C7-250D17026D7F}">
      <dgm:prSet/>
      <dgm:spPr/>
      <dgm:t>
        <a:bodyPr/>
        <a:lstStyle/>
        <a:p>
          <a:r>
            <a:rPr lang="en-US"/>
            <a:t>business analytics,</a:t>
          </a:r>
        </a:p>
      </dgm:t>
    </dgm:pt>
    <dgm:pt modelId="{DDA4785A-B948-450A-8FB1-93931BECDD93}" type="parTrans" cxnId="{D1791148-BBB0-401A-BE78-4A639AB9B471}">
      <dgm:prSet/>
      <dgm:spPr/>
      <dgm:t>
        <a:bodyPr/>
        <a:lstStyle/>
        <a:p>
          <a:endParaRPr lang="en-US"/>
        </a:p>
      </dgm:t>
    </dgm:pt>
    <dgm:pt modelId="{610410C2-A6ED-4178-BD9F-C8A7657C4D50}" type="sibTrans" cxnId="{D1791148-BBB0-401A-BE78-4A639AB9B471}">
      <dgm:prSet/>
      <dgm:spPr/>
      <dgm:t>
        <a:bodyPr/>
        <a:lstStyle/>
        <a:p>
          <a:endParaRPr lang="en-US"/>
        </a:p>
      </dgm:t>
    </dgm:pt>
    <dgm:pt modelId="{DD216656-C6FF-477F-A89D-46DE6A9044B8}" type="pres">
      <dgm:prSet presAssocID="{D3AAB3DC-8770-4D4D-97BA-67F4FA1F0C08}" presName="vert0" presStyleCnt="0">
        <dgm:presLayoutVars>
          <dgm:dir/>
          <dgm:animOne val="branch"/>
          <dgm:animLvl val="lvl"/>
        </dgm:presLayoutVars>
      </dgm:prSet>
      <dgm:spPr/>
      <dgm:t>
        <a:bodyPr/>
        <a:lstStyle/>
        <a:p>
          <a:endParaRPr lang="en-US"/>
        </a:p>
      </dgm:t>
    </dgm:pt>
    <dgm:pt modelId="{81820F8D-469C-4029-A789-57BBAB4EC82C}" type="pres">
      <dgm:prSet presAssocID="{80ACA896-9C5C-40AC-A4D9-7ACBF525D25B}" presName="thickLine" presStyleLbl="alignNode1" presStyleIdx="0" presStyleCnt="4"/>
      <dgm:spPr/>
    </dgm:pt>
    <dgm:pt modelId="{4A2DBC3E-C41B-4BC2-9CAE-F50EBFF5168A}" type="pres">
      <dgm:prSet presAssocID="{80ACA896-9C5C-40AC-A4D9-7ACBF525D25B}" presName="horz1" presStyleCnt="0"/>
      <dgm:spPr/>
    </dgm:pt>
    <dgm:pt modelId="{325B45F5-3CD1-41BC-8B95-6508769E9D69}" type="pres">
      <dgm:prSet presAssocID="{80ACA896-9C5C-40AC-A4D9-7ACBF525D25B}" presName="tx1" presStyleLbl="revTx" presStyleIdx="0" presStyleCnt="4"/>
      <dgm:spPr/>
      <dgm:t>
        <a:bodyPr/>
        <a:lstStyle/>
        <a:p>
          <a:endParaRPr lang="en-US"/>
        </a:p>
      </dgm:t>
    </dgm:pt>
    <dgm:pt modelId="{019C9637-4D6E-4DF3-9B20-6B10A22F77FB}" type="pres">
      <dgm:prSet presAssocID="{80ACA896-9C5C-40AC-A4D9-7ACBF525D25B}" presName="vert1" presStyleCnt="0"/>
      <dgm:spPr/>
    </dgm:pt>
    <dgm:pt modelId="{2A3A6494-EFA4-4D49-8939-3BAA2EF9B1B8}" type="pres">
      <dgm:prSet presAssocID="{46622AE5-E6D0-461B-AF98-85FFE533AC30}" presName="thickLine" presStyleLbl="alignNode1" presStyleIdx="1" presStyleCnt="4"/>
      <dgm:spPr/>
    </dgm:pt>
    <dgm:pt modelId="{8E7ECDCF-2765-411C-8DB6-3CE7691EC731}" type="pres">
      <dgm:prSet presAssocID="{46622AE5-E6D0-461B-AF98-85FFE533AC30}" presName="horz1" presStyleCnt="0"/>
      <dgm:spPr/>
    </dgm:pt>
    <dgm:pt modelId="{9EE51C56-FF68-47EF-B507-FB1CCB225798}" type="pres">
      <dgm:prSet presAssocID="{46622AE5-E6D0-461B-AF98-85FFE533AC30}" presName="tx1" presStyleLbl="revTx" presStyleIdx="1" presStyleCnt="4"/>
      <dgm:spPr/>
      <dgm:t>
        <a:bodyPr/>
        <a:lstStyle/>
        <a:p>
          <a:endParaRPr lang="en-US"/>
        </a:p>
      </dgm:t>
    </dgm:pt>
    <dgm:pt modelId="{74537E04-F25E-4FB6-A7E6-D07D3956FA3C}" type="pres">
      <dgm:prSet presAssocID="{46622AE5-E6D0-461B-AF98-85FFE533AC30}" presName="vert1" presStyleCnt="0"/>
      <dgm:spPr/>
    </dgm:pt>
    <dgm:pt modelId="{50081A87-CA5A-4E9C-B921-F1B3148C56C7}" type="pres">
      <dgm:prSet presAssocID="{784D9C1D-3C0E-42B2-A4FE-DBBA1FA66027}" presName="thickLine" presStyleLbl="alignNode1" presStyleIdx="2" presStyleCnt="4"/>
      <dgm:spPr/>
    </dgm:pt>
    <dgm:pt modelId="{D8DB807E-633F-4CFE-A1FA-ABA4F0D77EA8}" type="pres">
      <dgm:prSet presAssocID="{784D9C1D-3C0E-42B2-A4FE-DBBA1FA66027}" presName="horz1" presStyleCnt="0"/>
      <dgm:spPr/>
    </dgm:pt>
    <dgm:pt modelId="{B81EEA1D-D6B7-4FDE-BDD8-6DDB0DE5FF90}" type="pres">
      <dgm:prSet presAssocID="{784D9C1D-3C0E-42B2-A4FE-DBBA1FA66027}" presName="tx1" presStyleLbl="revTx" presStyleIdx="2" presStyleCnt="4"/>
      <dgm:spPr/>
      <dgm:t>
        <a:bodyPr/>
        <a:lstStyle/>
        <a:p>
          <a:endParaRPr lang="en-US"/>
        </a:p>
      </dgm:t>
    </dgm:pt>
    <dgm:pt modelId="{0D41BBBB-3B54-4E24-8451-B87C803A9BDF}" type="pres">
      <dgm:prSet presAssocID="{784D9C1D-3C0E-42B2-A4FE-DBBA1FA66027}" presName="vert1" presStyleCnt="0"/>
      <dgm:spPr/>
    </dgm:pt>
    <dgm:pt modelId="{DE6AE7C3-E80B-49D1-A55E-65FBC4A2BC9C}" type="pres">
      <dgm:prSet presAssocID="{D0C79EC6-6C14-43C2-B4C7-250D17026D7F}" presName="thickLine" presStyleLbl="alignNode1" presStyleIdx="3" presStyleCnt="4"/>
      <dgm:spPr/>
    </dgm:pt>
    <dgm:pt modelId="{F595AAE2-966B-4703-97AA-28D2F6182D07}" type="pres">
      <dgm:prSet presAssocID="{D0C79EC6-6C14-43C2-B4C7-250D17026D7F}" presName="horz1" presStyleCnt="0"/>
      <dgm:spPr/>
    </dgm:pt>
    <dgm:pt modelId="{78A6E79F-1D35-4D1D-A7C9-F95BC2B1A311}" type="pres">
      <dgm:prSet presAssocID="{D0C79EC6-6C14-43C2-B4C7-250D17026D7F}" presName="tx1" presStyleLbl="revTx" presStyleIdx="3" presStyleCnt="4"/>
      <dgm:spPr/>
      <dgm:t>
        <a:bodyPr/>
        <a:lstStyle/>
        <a:p>
          <a:endParaRPr lang="en-US"/>
        </a:p>
      </dgm:t>
    </dgm:pt>
    <dgm:pt modelId="{EACE3B6F-BA7D-4DB9-9B9F-3E88252F75ED}" type="pres">
      <dgm:prSet presAssocID="{D0C79EC6-6C14-43C2-B4C7-250D17026D7F}" presName="vert1" presStyleCnt="0"/>
      <dgm:spPr/>
    </dgm:pt>
  </dgm:ptLst>
  <dgm:cxnLst>
    <dgm:cxn modelId="{4C6534E7-9B15-4869-9CDC-285946C5BE2A}" type="presOf" srcId="{80ACA896-9C5C-40AC-A4D9-7ACBF525D25B}" destId="{325B45F5-3CD1-41BC-8B95-6508769E9D69}" srcOrd="0" destOrd="0" presId="urn:microsoft.com/office/officeart/2008/layout/LinedList"/>
    <dgm:cxn modelId="{103D4371-0458-4E8C-B233-AC4A89C225DC}" type="presOf" srcId="{784D9C1D-3C0E-42B2-A4FE-DBBA1FA66027}" destId="{B81EEA1D-D6B7-4FDE-BDD8-6DDB0DE5FF90}" srcOrd="0" destOrd="0" presId="urn:microsoft.com/office/officeart/2008/layout/LinedList"/>
    <dgm:cxn modelId="{D1791148-BBB0-401A-BE78-4A639AB9B471}" srcId="{D3AAB3DC-8770-4D4D-97BA-67F4FA1F0C08}" destId="{D0C79EC6-6C14-43C2-B4C7-250D17026D7F}" srcOrd="3" destOrd="0" parTransId="{DDA4785A-B948-450A-8FB1-93931BECDD93}" sibTransId="{610410C2-A6ED-4178-BD9F-C8A7657C4D50}"/>
    <dgm:cxn modelId="{34736C6F-983A-4C31-8973-A534FE5EB814}" srcId="{D3AAB3DC-8770-4D4D-97BA-67F4FA1F0C08}" destId="{80ACA896-9C5C-40AC-A4D9-7ACBF525D25B}" srcOrd="0" destOrd="0" parTransId="{A1802583-BAD2-4D67-973E-A6EBB990E896}" sibTransId="{9C4607EB-D051-4DC9-8149-688D38B7EF35}"/>
    <dgm:cxn modelId="{037B8F92-F091-427B-8836-9F884B08CA68}" type="presOf" srcId="{D3AAB3DC-8770-4D4D-97BA-67F4FA1F0C08}" destId="{DD216656-C6FF-477F-A89D-46DE6A9044B8}" srcOrd="0" destOrd="0" presId="urn:microsoft.com/office/officeart/2008/layout/LinedList"/>
    <dgm:cxn modelId="{6FA6A6C8-53D2-4B2D-B7FE-0E4FE6752803}" type="presOf" srcId="{D0C79EC6-6C14-43C2-B4C7-250D17026D7F}" destId="{78A6E79F-1D35-4D1D-A7C9-F95BC2B1A311}" srcOrd="0" destOrd="0" presId="urn:microsoft.com/office/officeart/2008/layout/LinedList"/>
    <dgm:cxn modelId="{E26A1CBB-33C4-44C9-A0AE-0DEC1336C70E}" type="presOf" srcId="{46622AE5-E6D0-461B-AF98-85FFE533AC30}" destId="{9EE51C56-FF68-47EF-B507-FB1CCB225798}" srcOrd="0" destOrd="0" presId="urn:microsoft.com/office/officeart/2008/layout/LinedList"/>
    <dgm:cxn modelId="{620A44BA-9D56-4C65-8514-085D2F0C0A11}" srcId="{D3AAB3DC-8770-4D4D-97BA-67F4FA1F0C08}" destId="{46622AE5-E6D0-461B-AF98-85FFE533AC30}" srcOrd="1" destOrd="0" parTransId="{43CA10CA-CD73-46F2-BD70-D454D89E448D}" sibTransId="{3C0755DF-081C-4A8F-BD46-06336E562E5E}"/>
    <dgm:cxn modelId="{B7EC9E68-3833-4E52-AA8B-BE458E7A16B5}" srcId="{D3AAB3DC-8770-4D4D-97BA-67F4FA1F0C08}" destId="{784D9C1D-3C0E-42B2-A4FE-DBBA1FA66027}" srcOrd="2" destOrd="0" parTransId="{B0984F55-3FCA-40EC-878A-BD244055CF1A}" sibTransId="{E108BC4B-20FB-4CB3-BAE1-198F237A56D8}"/>
    <dgm:cxn modelId="{18D6B062-6A0B-4CCF-99FD-1BD4AEB14486}" type="presParOf" srcId="{DD216656-C6FF-477F-A89D-46DE6A9044B8}" destId="{81820F8D-469C-4029-A789-57BBAB4EC82C}" srcOrd="0" destOrd="0" presId="urn:microsoft.com/office/officeart/2008/layout/LinedList"/>
    <dgm:cxn modelId="{50271384-1DE4-4F70-9A1E-ED3FA7C31207}" type="presParOf" srcId="{DD216656-C6FF-477F-A89D-46DE6A9044B8}" destId="{4A2DBC3E-C41B-4BC2-9CAE-F50EBFF5168A}" srcOrd="1" destOrd="0" presId="urn:microsoft.com/office/officeart/2008/layout/LinedList"/>
    <dgm:cxn modelId="{1228726F-51AC-4C99-B7AA-CC624A88D76E}" type="presParOf" srcId="{4A2DBC3E-C41B-4BC2-9CAE-F50EBFF5168A}" destId="{325B45F5-3CD1-41BC-8B95-6508769E9D69}" srcOrd="0" destOrd="0" presId="urn:microsoft.com/office/officeart/2008/layout/LinedList"/>
    <dgm:cxn modelId="{8AA0272E-2EE4-4A98-8F51-31DE44FDDE32}" type="presParOf" srcId="{4A2DBC3E-C41B-4BC2-9CAE-F50EBFF5168A}" destId="{019C9637-4D6E-4DF3-9B20-6B10A22F77FB}" srcOrd="1" destOrd="0" presId="urn:microsoft.com/office/officeart/2008/layout/LinedList"/>
    <dgm:cxn modelId="{B96DC9AA-45F8-4CAF-9D26-F37AB78DB7CD}" type="presParOf" srcId="{DD216656-C6FF-477F-A89D-46DE6A9044B8}" destId="{2A3A6494-EFA4-4D49-8939-3BAA2EF9B1B8}" srcOrd="2" destOrd="0" presId="urn:microsoft.com/office/officeart/2008/layout/LinedList"/>
    <dgm:cxn modelId="{C2640E19-D5FE-446F-8E06-3325871AA07B}" type="presParOf" srcId="{DD216656-C6FF-477F-A89D-46DE6A9044B8}" destId="{8E7ECDCF-2765-411C-8DB6-3CE7691EC731}" srcOrd="3" destOrd="0" presId="urn:microsoft.com/office/officeart/2008/layout/LinedList"/>
    <dgm:cxn modelId="{D257DBF5-7D0B-4D20-BE16-96AC5E2C0A5C}" type="presParOf" srcId="{8E7ECDCF-2765-411C-8DB6-3CE7691EC731}" destId="{9EE51C56-FF68-47EF-B507-FB1CCB225798}" srcOrd="0" destOrd="0" presId="urn:microsoft.com/office/officeart/2008/layout/LinedList"/>
    <dgm:cxn modelId="{14F7A3DA-4C33-4927-BA10-791453FFCCDD}" type="presParOf" srcId="{8E7ECDCF-2765-411C-8DB6-3CE7691EC731}" destId="{74537E04-F25E-4FB6-A7E6-D07D3956FA3C}" srcOrd="1" destOrd="0" presId="urn:microsoft.com/office/officeart/2008/layout/LinedList"/>
    <dgm:cxn modelId="{DC8E6031-036E-43F9-AE43-A570DA63061E}" type="presParOf" srcId="{DD216656-C6FF-477F-A89D-46DE6A9044B8}" destId="{50081A87-CA5A-4E9C-B921-F1B3148C56C7}" srcOrd="4" destOrd="0" presId="urn:microsoft.com/office/officeart/2008/layout/LinedList"/>
    <dgm:cxn modelId="{3D655325-2258-4EE9-AB6F-AD1922ACA012}" type="presParOf" srcId="{DD216656-C6FF-477F-A89D-46DE6A9044B8}" destId="{D8DB807E-633F-4CFE-A1FA-ABA4F0D77EA8}" srcOrd="5" destOrd="0" presId="urn:microsoft.com/office/officeart/2008/layout/LinedList"/>
    <dgm:cxn modelId="{DD0F3FA1-951E-4963-A1B6-EDCB70727C07}" type="presParOf" srcId="{D8DB807E-633F-4CFE-A1FA-ABA4F0D77EA8}" destId="{B81EEA1D-D6B7-4FDE-BDD8-6DDB0DE5FF90}" srcOrd="0" destOrd="0" presId="urn:microsoft.com/office/officeart/2008/layout/LinedList"/>
    <dgm:cxn modelId="{78CB4B52-B259-4C01-A6E2-E900EEAE17F2}" type="presParOf" srcId="{D8DB807E-633F-4CFE-A1FA-ABA4F0D77EA8}" destId="{0D41BBBB-3B54-4E24-8451-B87C803A9BDF}" srcOrd="1" destOrd="0" presId="urn:microsoft.com/office/officeart/2008/layout/LinedList"/>
    <dgm:cxn modelId="{844886A4-24B1-48E9-98FF-78F01BEE7C2B}" type="presParOf" srcId="{DD216656-C6FF-477F-A89D-46DE6A9044B8}" destId="{DE6AE7C3-E80B-49D1-A55E-65FBC4A2BC9C}" srcOrd="6" destOrd="0" presId="urn:microsoft.com/office/officeart/2008/layout/LinedList"/>
    <dgm:cxn modelId="{9B45E284-300C-41EE-A71C-C0B561711831}" type="presParOf" srcId="{DD216656-C6FF-477F-A89D-46DE6A9044B8}" destId="{F595AAE2-966B-4703-97AA-28D2F6182D07}" srcOrd="7" destOrd="0" presId="urn:microsoft.com/office/officeart/2008/layout/LinedList"/>
    <dgm:cxn modelId="{21E78A68-158E-4673-BD21-6088673F285D}" type="presParOf" srcId="{F595AAE2-966B-4703-97AA-28D2F6182D07}" destId="{78A6E79F-1D35-4D1D-A7C9-F95BC2B1A311}" srcOrd="0" destOrd="0" presId="urn:microsoft.com/office/officeart/2008/layout/LinedList"/>
    <dgm:cxn modelId="{D954B78F-7EEA-458C-84C8-3BE7B815D39C}" type="presParOf" srcId="{F595AAE2-966B-4703-97AA-28D2F6182D07}" destId="{EACE3B6F-BA7D-4DB9-9B9F-3E88252F75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C1BC7A-B79D-4089-BA68-DBC4FFC2BBA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9879823-82EA-4110-A6C3-E8693404197D}">
      <dgm:prSet/>
      <dgm:spPr/>
      <dgm:t>
        <a:bodyPr/>
        <a:lstStyle/>
        <a:p>
          <a:r>
            <a:rPr lang="en-US"/>
            <a:t>Instagram, Facebook, Twitter, they heavily rely on artificial intelligence.</a:t>
          </a:r>
        </a:p>
      </dgm:t>
    </dgm:pt>
    <dgm:pt modelId="{D57B9844-DC91-4BA0-86AB-8E4AF9697A66}" type="parTrans" cxnId="{99DDE2AA-ABAA-4545-888D-0BDACB750B36}">
      <dgm:prSet/>
      <dgm:spPr/>
      <dgm:t>
        <a:bodyPr/>
        <a:lstStyle/>
        <a:p>
          <a:endParaRPr lang="en-US"/>
        </a:p>
      </dgm:t>
    </dgm:pt>
    <dgm:pt modelId="{9AFC6DC1-7148-4A90-8AA2-EC01F653BDAC}" type="sibTrans" cxnId="{99DDE2AA-ABAA-4545-888D-0BDACB750B36}">
      <dgm:prSet/>
      <dgm:spPr/>
      <dgm:t>
        <a:bodyPr/>
        <a:lstStyle/>
        <a:p>
          <a:endParaRPr lang="en-US"/>
        </a:p>
      </dgm:t>
    </dgm:pt>
    <dgm:pt modelId="{222722DF-63B2-47DB-A9A3-79DCF1647DAE}">
      <dgm:prSet/>
      <dgm:spPr/>
      <dgm:t>
        <a:bodyPr/>
        <a:lstStyle/>
        <a:p>
          <a:r>
            <a:rPr lang="en-US"/>
            <a:t>Twitter's AI which is being used to identify any sort of hate speech and terroristic languages in tweets. </a:t>
          </a:r>
        </a:p>
      </dgm:t>
    </dgm:pt>
    <dgm:pt modelId="{4B17A984-0B50-442F-90FC-F90CE6F9DE3F}" type="parTrans" cxnId="{3CCE594D-F764-4ABC-8ECA-7C574FA5E0BB}">
      <dgm:prSet/>
      <dgm:spPr/>
      <dgm:t>
        <a:bodyPr/>
        <a:lstStyle/>
        <a:p>
          <a:endParaRPr lang="en-US"/>
        </a:p>
      </dgm:t>
    </dgm:pt>
    <dgm:pt modelId="{CC3D6C67-1EFA-4574-8422-3EB5912B0DD1}" type="sibTrans" cxnId="{3CCE594D-F764-4ABC-8ECA-7C574FA5E0BB}">
      <dgm:prSet/>
      <dgm:spPr/>
      <dgm:t>
        <a:bodyPr/>
        <a:lstStyle/>
        <a:p>
          <a:endParaRPr lang="en-US"/>
        </a:p>
      </dgm:t>
    </dgm:pt>
    <dgm:pt modelId="{5828767E-2FD4-4A47-A6B2-6F54192C0E83}" type="pres">
      <dgm:prSet presAssocID="{8CC1BC7A-B79D-4089-BA68-DBC4FFC2BBAD}" presName="vert0" presStyleCnt="0">
        <dgm:presLayoutVars>
          <dgm:dir/>
          <dgm:animOne val="branch"/>
          <dgm:animLvl val="lvl"/>
        </dgm:presLayoutVars>
      </dgm:prSet>
      <dgm:spPr/>
      <dgm:t>
        <a:bodyPr/>
        <a:lstStyle/>
        <a:p>
          <a:endParaRPr lang="en-US"/>
        </a:p>
      </dgm:t>
    </dgm:pt>
    <dgm:pt modelId="{96C6F00B-52D3-472D-90F8-356230CD0CAE}" type="pres">
      <dgm:prSet presAssocID="{C9879823-82EA-4110-A6C3-E8693404197D}" presName="thickLine" presStyleLbl="alignNode1" presStyleIdx="0" presStyleCnt="2"/>
      <dgm:spPr/>
    </dgm:pt>
    <dgm:pt modelId="{C4F92F57-8321-4475-AA8B-6A3335578C6E}" type="pres">
      <dgm:prSet presAssocID="{C9879823-82EA-4110-A6C3-E8693404197D}" presName="horz1" presStyleCnt="0"/>
      <dgm:spPr/>
    </dgm:pt>
    <dgm:pt modelId="{E1E9EE8E-8B06-496A-9234-3E0DE7F96B0C}" type="pres">
      <dgm:prSet presAssocID="{C9879823-82EA-4110-A6C3-E8693404197D}" presName="tx1" presStyleLbl="revTx" presStyleIdx="0" presStyleCnt="2"/>
      <dgm:spPr/>
      <dgm:t>
        <a:bodyPr/>
        <a:lstStyle/>
        <a:p>
          <a:endParaRPr lang="en-US"/>
        </a:p>
      </dgm:t>
    </dgm:pt>
    <dgm:pt modelId="{33172270-3953-41EC-B8BC-3DEED1BA0675}" type="pres">
      <dgm:prSet presAssocID="{C9879823-82EA-4110-A6C3-E8693404197D}" presName="vert1" presStyleCnt="0"/>
      <dgm:spPr/>
    </dgm:pt>
    <dgm:pt modelId="{FF52CF76-1DF1-43DC-BA19-E26A3A2AB2A9}" type="pres">
      <dgm:prSet presAssocID="{222722DF-63B2-47DB-A9A3-79DCF1647DAE}" presName="thickLine" presStyleLbl="alignNode1" presStyleIdx="1" presStyleCnt="2"/>
      <dgm:spPr/>
    </dgm:pt>
    <dgm:pt modelId="{CD0EB75F-05F4-4744-B920-7E9FB26220E1}" type="pres">
      <dgm:prSet presAssocID="{222722DF-63B2-47DB-A9A3-79DCF1647DAE}" presName="horz1" presStyleCnt="0"/>
      <dgm:spPr/>
    </dgm:pt>
    <dgm:pt modelId="{01F607CD-40AE-4A72-B98D-71069E99D691}" type="pres">
      <dgm:prSet presAssocID="{222722DF-63B2-47DB-A9A3-79DCF1647DAE}" presName="tx1" presStyleLbl="revTx" presStyleIdx="1" presStyleCnt="2"/>
      <dgm:spPr/>
      <dgm:t>
        <a:bodyPr/>
        <a:lstStyle/>
        <a:p>
          <a:endParaRPr lang="en-US"/>
        </a:p>
      </dgm:t>
    </dgm:pt>
    <dgm:pt modelId="{54DC1AFF-0EC5-43F8-985D-74DBEBBCA780}" type="pres">
      <dgm:prSet presAssocID="{222722DF-63B2-47DB-A9A3-79DCF1647DAE}" presName="vert1" presStyleCnt="0"/>
      <dgm:spPr/>
    </dgm:pt>
  </dgm:ptLst>
  <dgm:cxnLst>
    <dgm:cxn modelId="{FC7047AC-C8B8-4A4C-8EA5-CD0BF8F3B550}" type="presOf" srcId="{C9879823-82EA-4110-A6C3-E8693404197D}" destId="{E1E9EE8E-8B06-496A-9234-3E0DE7F96B0C}" srcOrd="0" destOrd="0" presId="urn:microsoft.com/office/officeart/2008/layout/LinedList"/>
    <dgm:cxn modelId="{E07D1D35-378C-43C2-869F-D6FDB02582F9}" type="presOf" srcId="{222722DF-63B2-47DB-A9A3-79DCF1647DAE}" destId="{01F607CD-40AE-4A72-B98D-71069E99D691}" srcOrd="0" destOrd="0" presId="urn:microsoft.com/office/officeart/2008/layout/LinedList"/>
    <dgm:cxn modelId="{3CCE594D-F764-4ABC-8ECA-7C574FA5E0BB}" srcId="{8CC1BC7A-B79D-4089-BA68-DBC4FFC2BBAD}" destId="{222722DF-63B2-47DB-A9A3-79DCF1647DAE}" srcOrd="1" destOrd="0" parTransId="{4B17A984-0B50-442F-90FC-F90CE6F9DE3F}" sibTransId="{CC3D6C67-1EFA-4574-8422-3EB5912B0DD1}"/>
    <dgm:cxn modelId="{5FB888DC-9F4F-48FB-82E8-F6D1AE4A6298}" type="presOf" srcId="{8CC1BC7A-B79D-4089-BA68-DBC4FFC2BBAD}" destId="{5828767E-2FD4-4A47-A6B2-6F54192C0E83}" srcOrd="0" destOrd="0" presId="urn:microsoft.com/office/officeart/2008/layout/LinedList"/>
    <dgm:cxn modelId="{99DDE2AA-ABAA-4545-888D-0BDACB750B36}" srcId="{8CC1BC7A-B79D-4089-BA68-DBC4FFC2BBAD}" destId="{C9879823-82EA-4110-A6C3-E8693404197D}" srcOrd="0" destOrd="0" parTransId="{D57B9844-DC91-4BA0-86AB-8E4AF9697A66}" sibTransId="{9AFC6DC1-7148-4A90-8AA2-EC01F653BDAC}"/>
    <dgm:cxn modelId="{FAD51801-1B10-4847-A32E-97CFA198ECF3}" type="presParOf" srcId="{5828767E-2FD4-4A47-A6B2-6F54192C0E83}" destId="{96C6F00B-52D3-472D-90F8-356230CD0CAE}" srcOrd="0" destOrd="0" presId="urn:microsoft.com/office/officeart/2008/layout/LinedList"/>
    <dgm:cxn modelId="{622080BD-4ABB-4061-B1B0-7E8766B88328}" type="presParOf" srcId="{5828767E-2FD4-4A47-A6B2-6F54192C0E83}" destId="{C4F92F57-8321-4475-AA8B-6A3335578C6E}" srcOrd="1" destOrd="0" presId="urn:microsoft.com/office/officeart/2008/layout/LinedList"/>
    <dgm:cxn modelId="{039C331B-6DA4-410F-AB68-EE4457251933}" type="presParOf" srcId="{C4F92F57-8321-4475-AA8B-6A3335578C6E}" destId="{E1E9EE8E-8B06-496A-9234-3E0DE7F96B0C}" srcOrd="0" destOrd="0" presId="urn:microsoft.com/office/officeart/2008/layout/LinedList"/>
    <dgm:cxn modelId="{B9E12DD4-C08D-401E-BF29-46AE3FDC93F5}" type="presParOf" srcId="{C4F92F57-8321-4475-AA8B-6A3335578C6E}" destId="{33172270-3953-41EC-B8BC-3DEED1BA0675}" srcOrd="1" destOrd="0" presId="urn:microsoft.com/office/officeart/2008/layout/LinedList"/>
    <dgm:cxn modelId="{421B9C15-D471-4C8E-ADAB-D4636D0D29FE}" type="presParOf" srcId="{5828767E-2FD4-4A47-A6B2-6F54192C0E83}" destId="{FF52CF76-1DF1-43DC-BA19-E26A3A2AB2A9}" srcOrd="2" destOrd="0" presId="urn:microsoft.com/office/officeart/2008/layout/LinedList"/>
    <dgm:cxn modelId="{6E88C4C2-6BDF-4800-A442-4C32EDAFF450}" type="presParOf" srcId="{5828767E-2FD4-4A47-A6B2-6F54192C0E83}" destId="{CD0EB75F-05F4-4744-B920-7E9FB26220E1}" srcOrd="3" destOrd="0" presId="urn:microsoft.com/office/officeart/2008/layout/LinedList"/>
    <dgm:cxn modelId="{869313BE-BF40-4568-B92F-4C30D24C0DD6}" type="presParOf" srcId="{CD0EB75F-05F4-4744-B920-7E9FB26220E1}" destId="{01F607CD-40AE-4A72-B98D-71069E99D691}" srcOrd="0" destOrd="0" presId="urn:microsoft.com/office/officeart/2008/layout/LinedList"/>
    <dgm:cxn modelId="{A900699B-9BBA-4782-B3F2-5BFB69EFAB72}" type="presParOf" srcId="{CD0EB75F-05F4-4744-B920-7E9FB26220E1}" destId="{54DC1AFF-0EC5-43F8-985D-74DBEBBCA7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6ABF92-C8D4-432E-BE80-C38CD5A311B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262BC94-D22A-4DC2-88AC-4C694EF1F4EA}">
      <dgm:prSet/>
      <dgm:spPr/>
      <dgm:t>
        <a:bodyPr/>
        <a:lstStyle/>
        <a:p>
          <a:pPr>
            <a:lnSpc>
              <a:spcPct val="100000"/>
            </a:lnSpc>
          </a:pPr>
          <a:r>
            <a:rPr lang="en-US"/>
            <a:t>If you open up your inbox right now, you will notice that there are separate sections.</a:t>
          </a:r>
        </a:p>
      </dgm:t>
    </dgm:pt>
    <dgm:pt modelId="{DB939B09-39A4-4CA5-8287-3484ED5BE845}" type="parTrans" cxnId="{0A41D207-E0FC-4549-B70B-CC5BAE1CE766}">
      <dgm:prSet/>
      <dgm:spPr/>
      <dgm:t>
        <a:bodyPr/>
        <a:lstStyle/>
        <a:p>
          <a:endParaRPr lang="en-US"/>
        </a:p>
      </dgm:t>
    </dgm:pt>
    <dgm:pt modelId="{009E34A5-218A-4071-AA2C-D02141DA20EE}" type="sibTrans" cxnId="{0A41D207-E0FC-4549-B70B-CC5BAE1CE766}">
      <dgm:prSet/>
      <dgm:spPr/>
      <dgm:t>
        <a:bodyPr/>
        <a:lstStyle/>
        <a:p>
          <a:pPr>
            <a:lnSpc>
              <a:spcPct val="100000"/>
            </a:lnSpc>
          </a:pPr>
          <a:endParaRPr lang="en-US"/>
        </a:p>
      </dgm:t>
    </dgm:pt>
    <dgm:pt modelId="{0A48DD4F-5F34-43DD-8668-4BB4BB880C7E}">
      <dgm:prSet/>
      <dgm:spPr/>
      <dgm:t>
        <a:bodyPr/>
        <a:lstStyle/>
        <a:p>
          <a:pPr>
            <a:lnSpc>
              <a:spcPct val="100000"/>
            </a:lnSpc>
          </a:pPr>
          <a:r>
            <a:rPr lang="en-US"/>
            <a:t>For example, we have primary section, social section, and all of that. </a:t>
          </a:r>
        </a:p>
      </dgm:t>
    </dgm:pt>
    <dgm:pt modelId="{8CD8DFCA-8355-4378-9A77-99DB2CC68BD2}" type="parTrans" cxnId="{07766118-83FF-4FD7-9818-04AE1937AF60}">
      <dgm:prSet/>
      <dgm:spPr/>
      <dgm:t>
        <a:bodyPr/>
        <a:lstStyle/>
        <a:p>
          <a:endParaRPr lang="en-US"/>
        </a:p>
      </dgm:t>
    </dgm:pt>
    <dgm:pt modelId="{194EC96A-649B-49C0-8934-13048C9C53E2}" type="sibTrans" cxnId="{07766118-83FF-4FD7-9818-04AE1937AF60}">
      <dgm:prSet/>
      <dgm:spPr/>
      <dgm:t>
        <a:bodyPr/>
        <a:lstStyle/>
        <a:p>
          <a:pPr>
            <a:lnSpc>
              <a:spcPct val="100000"/>
            </a:lnSpc>
          </a:pPr>
          <a:endParaRPr lang="en-US"/>
        </a:p>
      </dgm:t>
    </dgm:pt>
    <dgm:pt modelId="{CF056991-2592-4F91-A80C-2A3CEE851761}">
      <dgm:prSet/>
      <dgm:spPr/>
      <dgm:t>
        <a:bodyPr/>
        <a:lstStyle/>
        <a:p>
          <a:pPr>
            <a:lnSpc>
              <a:spcPct val="100000"/>
            </a:lnSpc>
          </a:pPr>
          <a:r>
            <a:rPr lang="en-US"/>
            <a:t>Gmail has a separate section called the spam mails also.</a:t>
          </a:r>
        </a:p>
      </dgm:t>
    </dgm:pt>
    <dgm:pt modelId="{BF056688-F5EF-4732-85E9-CCE772EBAC3E}" type="parTrans" cxnId="{787985DE-BD37-4651-8364-CF57255FECF9}">
      <dgm:prSet/>
      <dgm:spPr/>
      <dgm:t>
        <a:bodyPr/>
        <a:lstStyle/>
        <a:p>
          <a:endParaRPr lang="en-US"/>
        </a:p>
      </dgm:t>
    </dgm:pt>
    <dgm:pt modelId="{115CF6C2-C365-42A7-9EF6-C27700897778}" type="sibTrans" cxnId="{787985DE-BD37-4651-8364-CF57255FECF9}">
      <dgm:prSet/>
      <dgm:spPr/>
      <dgm:t>
        <a:bodyPr/>
        <a:lstStyle/>
        <a:p>
          <a:pPr>
            <a:lnSpc>
              <a:spcPct val="100000"/>
            </a:lnSpc>
          </a:pPr>
          <a:endParaRPr lang="en-US"/>
        </a:p>
      </dgm:t>
    </dgm:pt>
    <dgm:pt modelId="{1956B891-841F-45A9-98D6-5C4111E47B53}">
      <dgm:prSet/>
      <dgm:spPr/>
      <dgm:t>
        <a:bodyPr/>
        <a:lstStyle/>
        <a:p>
          <a:pPr>
            <a:lnSpc>
              <a:spcPct val="100000"/>
            </a:lnSpc>
          </a:pPr>
          <a:r>
            <a:rPr lang="en-US"/>
            <a:t>So, what Gmail does is it makes use of concepts of artificial intelligence and machine learning algorithms to classify emails as spam and non-spam.</a:t>
          </a:r>
        </a:p>
      </dgm:t>
    </dgm:pt>
    <dgm:pt modelId="{27E1DBFE-BA18-4E07-A2E9-8490233F8AED}" type="parTrans" cxnId="{B4A815BB-0199-43BF-9A5F-82006845C981}">
      <dgm:prSet/>
      <dgm:spPr/>
      <dgm:t>
        <a:bodyPr/>
        <a:lstStyle/>
        <a:p>
          <a:endParaRPr lang="en-US"/>
        </a:p>
      </dgm:t>
    </dgm:pt>
    <dgm:pt modelId="{02E90E57-0F78-43B8-9BA9-092522C0AA6A}" type="sibTrans" cxnId="{B4A815BB-0199-43BF-9A5F-82006845C981}">
      <dgm:prSet/>
      <dgm:spPr/>
      <dgm:t>
        <a:bodyPr/>
        <a:lstStyle/>
        <a:p>
          <a:endParaRPr lang="en-US"/>
        </a:p>
      </dgm:t>
    </dgm:pt>
    <dgm:pt modelId="{D51223CF-B9BA-4FF8-970D-9918C53AD169}" type="pres">
      <dgm:prSet presAssocID="{926ABF92-C8D4-432E-BE80-C38CD5A311BB}" presName="root" presStyleCnt="0">
        <dgm:presLayoutVars>
          <dgm:dir/>
          <dgm:resizeHandles val="exact"/>
        </dgm:presLayoutVars>
      </dgm:prSet>
      <dgm:spPr/>
      <dgm:t>
        <a:bodyPr/>
        <a:lstStyle/>
        <a:p>
          <a:endParaRPr lang="en-US"/>
        </a:p>
      </dgm:t>
    </dgm:pt>
    <dgm:pt modelId="{CCDACAF1-8410-4236-BD80-AEFE975F159A}" type="pres">
      <dgm:prSet presAssocID="{926ABF92-C8D4-432E-BE80-C38CD5A311BB}" presName="container" presStyleCnt="0">
        <dgm:presLayoutVars>
          <dgm:dir/>
          <dgm:resizeHandles val="exact"/>
        </dgm:presLayoutVars>
      </dgm:prSet>
      <dgm:spPr/>
    </dgm:pt>
    <dgm:pt modelId="{87EDD43C-BAD3-426B-AC5E-1DFCCA04F089}" type="pres">
      <dgm:prSet presAssocID="{C262BC94-D22A-4DC2-88AC-4C694EF1F4EA}" presName="compNode" presStyleCnt="0"/>
      <dgm:spPr/>
    </dgm:pt>
    <dgm:pt modelId="{9FC85322-E546-43BA-8BFB-1290CC633D30}" type="pres">
      <dgm:prSet presAssocID="{C262BC94-D22A-4DC2-88AC-4C694EF1F4EA}" presName="iconBgRect" presStyleLbl="bgShp" presStyleIdx="0" presStyleCnt="4"/>
      <dgm:spPr/>
    </dgm:pt>
    <dgm:pt modelId="{FD04114E-1867-4B06-9EDA-BBB821ACB2FA}" type="pres">
      <dgm:prSet presAssocID="{C262BC94-D22A-4DC2-88AC-4C694EF1F4EA}"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Workflow"/>
        </a:ext>
      </dgm:extLst>
    </dgm:pt>
    <dgm:pt modelId="{24A5881C-0479-4F6C-ADCB-CDB347483E92}" type="pres">
      <dgm:prSet presAssocID="{C262BC94-D22A-4DC2-88AC-4C694EF1F4EA}" presName="spaceRect" presStyleCnt="0"/>
      <dgm:spPr/>
    </dgm:pt>
    <dgm:pt modelId="{7BCCDCAB-0A0E-4DDC-8D13-6A2D97C1440B}" type="pres">
      <dgm:prSet presAssocID="{C262BC94-D22A-4DC2-88AC-4C694EF1F4EA}" presName="textRect" presStyleLbl="revTx" presStyleIdx="0" presStyleCnt="4">
        <dgm:presLayoutVars>
          <dgm:chMax val="1"/>
          <dgm:chPref val="1"/>
        </dgm:presLayoutVars>
      </dgm:prSet>
      <dgm:spPr/>
      <dgm:t>
        <a:bodyPr/>
        <a:lstStyle/>
        <a:p>
          <a:endParaRPr lang="en-US"/>
        </a:p>
      </dgm:t>
    </dgm:pt>
    <dgm:pt modelId="{2566F07D-197A-49FA-9C5F-6ADE6EF2B5D8}" type="pres">
      <dgm:prSet presAssocID="{009E34A5-218A-4071-AA2C-D02141DA20EE}" presName="sibTrans" presStyleLbl="sibTrans2D1" presStyleIdx="0" presStyleCnt="0"/>
      <dgm:spPr/>
      <dgm:t>
        <a:bodyPr/>
        <a:lstStyle/>
        <a:p>
          <a:endParaRPr lang="en-US"/>
        </a:p>
      </dgm:t>
    </dgm:pt>
    <dgm:pt modelId="{70566A03-F9E0-441D-AB64-5622B9A2D5EA}" type="pres">
      <dgm:prSet presAssocID="{0A48DD4F-5F34-43DD-8668-4BB4BB880C7E}" presName="compNode" presStyleCnt="0"/>
      <dgm:spPr/>
    </dgm:pt>
    <dgm:pt modelId="{061CB73E-0328-418E-BCEB-EE30BD9F2583}" type="pres">
      <dgm:prSet presAssocID="{0A48DD4F-5F34-43DD-8668-4BB4BB880C7E}" presName="iconBgRect" presStyleLbl="bgShp" presStyleIdx="1" presStyleCnt="4"/>
      <dgm:spPr/>
    </dgm:pt>
    <dgm:pt modelId="{26DE1769-A65C-4212-A99B-631550E5D8B4}" type="pres">
      <dgm:prSet presAssocID="{0A48DD4F-5F34-43DD-8668-4BB4BB880C7E}"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Bank"/>
        </a:ext>
      </dgm:extLst>
    </dgm:pt>
    <dgm:pt modelId="{EBAF3F9C-E82F-4E3C-A25D-FD25ABC50255}" type="pres">
      <dgm:prSet presAssocID="{0A48DD4F-5F34-43DD-8668-4BB4BB880C7E}" presName="spaceRect" presStyleCnt="0"/>
      <dgm:spPr/>
    </dgm:pt>
    <dgm:pt modelId="{0DF25997-D074-49B5-A8D6-81C3B3CE4430}" type="pres">
      <dgm:prSet presAssocID="{0A48DD4F-5F34-43DD-8668-4BB4BB880C7E}" presName="textRect" presStyleLbl="revTx" presStyleIdx="1" presStyleCnt="4">
        <dgm:presLayoutVars>
          <dgm:chMax val="1"/>
          <dgm:chPref val="1"/>
        </dgm:presLayoutVars>
      </dgm:prSet>
      <dgm:spPr/>
      <dgm:t>
        <a:bodyPr/>
        <a:lstStyle/>
        <a:p>
          <a:endParaRPr lang="en-US"/>
        </a:p>
      </dgm:t>
    </dgm:pt>
    <dgm:pt modelId="{3E8F3FA0-D4F4-406A-8AC0-21D183A2C27C}" type="pres">
      <dgm:prSet presAssocID="{194EC96A-649B-49C0-8934-13048C9C53E2}" presName="sibTrans" presStyleLbl="sibTrans2D1" presStyleIdx="0" presStyleCnt="0"/>
      <dgm:spPr/>
      <dgm:t>
        <a:bodyPr/>
        <a:lstStyle/>
        <a:p>
          <a:endParaRPr lang="en-US"/>
        </a:p>
      </dgm:t>
    </dgm:pt>
    <dgm:pt modelId="{130317B1-7096-4E14-9999-66ED548AD544}" type="pres">
      <dgm:prSet presAssocID="{CF056991-2592-4F91-A80C-2A3CEE851761}" presName="compNode" presStyleCnt="0"/>
      <dgm:spPr/>
    </dgm:pt>
    <dgm:pt modelId="{2DD44F0D-010E-4AC9-8E57-B31DFCE8313D}" type="pres">
      <dgm:prSet presAssocID="{CF056991-2592-4F91-A80C-2A3CEE851761}" presName="iconBgRect" presStyleLbl="bgShp" presStyleIdx="2" presStyleCnt="4"/>
      <dgm:spPr/>
    </dgm:pt>
    <dgm:pt modelId="{A640E50B-94EC-449F-8A9F-F6AF27CCC641}" type="pres">
      <dgm:prSet presAssocID="{CF056991-2592-4F91-A80C-2A3CEE851761}"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Envelope"/>
        </a:ext>
      </dgm:extLst>
    </dgm:pt>
    <dgm:pt modelId="{972D7E8F-813F-4597-84FE-D86D9BCFFE74}" type="pres">
      <dgm:prSet presAssocID="{CF056991-2592-4F91-A80C-2A3CEE851761}" presName="spaceRect" presStyleCnt="0"/>
      <dgm:spPr/>
    </dgm:pt>
    <dgm:pt modelId="{F9CD0236-7939-4FAC-B9A0-38EAA3941937}" type="pres">
      <dgm:prSet presAssocID="{CF056991-2592-4F91-A80C-2A3CEE851761}" presName="textRect" presStyleLbl="revTx" presStyleIdx="2" presStyleCnt="4">
        <dgm:presLayoutVars>
          <dgm:chMax val="1"/>
          <dgm:chPref val="1"/>
        </dgm:presLayoutVars>
      </dgm:prSet>
      <dgm:spPr/>
      <dgm:t>
        <a:bodyPr/>
        <a:lstStyle/>
        <a:p>
          <a:endParaRPr lang="en-US"/>
        </a:p>
      </dgm:t>
    </dgm:pt>
    <dgm:pt modelId="{FA856A3D-4E53-4758-A28D-18389F8B7F7A}" type="pres">
      <dgm:prSet presAssocID="{115CF6C2-C365-42A7-9EF6-C27700897778}" presName="sibTrans" presStyleLbl="sibTrans2D1" presStyleIdx="0" presStyleCnt="0"/>
      <dgm:spPr/>
      <dgm:t>
        <a:bodyPr/>
        <a:lstStyle/>
        <a:p>
          <a:endParaRPr lang="en-US"/>
        </a:p>
      </dgm:t>
    </dgm:pt>
    <dgm:pt modelId="{74622E52-F391-4F88-B145-EDBF60FBEACD}" type="pres">
      <dgm:prSet presAssocID="{1956B891-841F-45A9-98D6-5C4111E47B53}" presName="compNode" presStyleCnt="0"/>
      <dgm:spPr/>
    </dgm:pt>
    <dgm:pt modelId="{3CBA4984-D662-45BA-AEAE-5546AD4A2800}" type="pres">
      <dgm:prSet presAssocID="{1956B891-841F-45A9-98D6-5C4111E47B53}" presName="iconBgRect" presStyleLbl="bgShp" presStyleIdx="3" presStyleCnt="4"/>
      <dgm:spPr/>
    </dgm:pt>
    <dgm:pt modelId="{90289102-63C6-492F-9A28-93B21B05C711}" type="pres">
      <dgm:prSet presAssocID="{1956B891-841F-45A9-98D6-5C4111E47B53}"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Email"/>
        </a:ext>
      </dgm:extLst>
    </dgm:pt>
    <dgm:pt modelId="{85B9C1F1-79F9-4A7D-A777-298336C83134}" type="pres">
      <dgm:prSet presAssocID="{1956B891-841F-45A9-98D6-5C4111E47B53}" presName="spaceRect" presStyleCnt="0"/>
      <dgm:spPr/>
    </dgm:pt>
    <dgm:pt modelId="{AA76BF87-C82B-41E6-9CD9-1B52DED32C03}" type="pres">
      <dgm:prSet presAssocID="{1956B891-841F-45A9-98D6-5C4111E47B53}" presName="textRect" presStyleLbl="revTx" presStyleIdx="3" presStyleCnt="4">
        <dgm:presLayoutVars>
          <dgm:chMax val="1"/>
          <dgm:chPref val="1"/>
        </dgm:presLayoutVars>
      </dgm:prSet>
      <dgm:spPr/>
      <dgm:t>
        <a:bodyPr/>
        <a:lstStyle/>
        <a:p>
          <a:endParaRPr lang="en-US"/>
        </a:p>
      </dgm:t>
    </dgm:pt>
  </dgm:ptLst>
  <dgm:cxnLst>
    <dgm:cxn modelId="{F1B1F21B-9F87-48E9-9924-67C0A6F28789}" type="presOf" srcId="{CF056991-2592-4F91-A80C-2A3CEE851761}" destId="{F9CD0236-7939-4FAC-B9A0-38EAA3941937}" srcOrd="0" destOrd="0" presId="urn:microsoft.com/office/officeart/2018/2/layout/IconCircleList"/>
    <dgm:cxn modelId="{D14A0B97-6942-4D33-8C08-8D6EA5F257FF}" type="presOf" srcId="{009E34A5-218A-4071-AA2C-D02141DA20EE}" destId="{2566F07D-197A-49FA-9C5F-6ADE6EF2B5D8}" srcOrd="0" destOrd="0" presId="urn:microsoft.com/office/officeart/2018/2/layout/IconCircleList"/>
    <dgm:cxn modelId="{DECB278C-6295-42B2-9930-D8BE93CC0CE0}" type="presOf" srcId="{115CF6C2-C365-42A7-9EF6-C27700897778}" destId="{FA856A3D-4E53-4758-A28D-18389F8B7F7A}" srcOrd="0" destOrd="0" presId="urn:microsoft.com/office/officeart/2018/2/layout/IconCircleList"/>
    <dgm:cxn modelId="{B4A815BB-0199-43BF-9A5F-82006845C981}" srcId="{926ABF92-C8D4-432E-BE80-C38CD5A311BB}" destId="{1956B891-841F-45A9-98D6-5C4111E47B53}" srcOrd="3" destOrd="0" parTransId="{27E1DBFE-BA18-4E07-A2E9-8490233F8AED}" sibTransId="{02E90E57-0F78-43B8-9BA9-092522C0AA6A}"/>
    <dgm:cxn modelId="{0A41D207-E0FC-4549-B70B-CC5BAE1CE766}" srcId="{926ABF92-C8D4-432E-BE80-C38CD5A311BB}" destId="{C262BC94-D22A-4DC2-88AC-4C694EF1F4EA}" srcOrd="0" destOrd="0" parTransId="{DB939B09-39A4-4CA5-8287-3484ED5BE845}" sibTransId="{009E34A5-218A-4071-AA2C-D02141DA20EE}"/>
    <dgm:cxn modelId="{3FB18D96-DCAE-4389-8C88-401234E1232C}" type="presOf" srcId="{926ABF92-C8D4-432E-BE80-C38CD5A311BB}" destId="{D51223CF-B9BA-4FF8-970D-9918C53AD169}" srcOrd="0" destOrd="0" presId="urn:microsoft.com/office/officeart/2018/2/layout/IconCircleList"/>
    <dgm:cxn modelId="{07766118-83FF-4FD7-9818-04AE1937AF60}" srcId="{926ABF92-C8D4-432E-BE80-C38CD5A311BB}" destId="{0A48DD4F-5F34-43DD-8668-4BB4BB880C7E}" srcOrd="1" destOrd="0" parTransId="{8CD8DFCA-8355-4378-9A77-99DB2CC68BD2}" sibTransId="{194EC96A-649B-49C0-8934-13048C9C53E2}"/>
    <dgm:cxn modelId="{376C14A7-CB62-40D3-BE02-7FB1EC49B23E}" type="presOf" srcId="{0A48DD4F-5F34-43DD-8668-4BB4BB880C7E}" destId="{0DF25997-D074-49B5-A8D6-81C3B3CE4430}" srcOrd="0" destOrd="0" presId="urn:microsoft.com/office/officeart/2018/2/layout/IconCircleList"/>
    <dgm:cxn modelId="{C1622B44-82FA-4570-9312-28D57C594AD8}" type="presOf" srcId="{1956B891-841F-45A9-98D6-5C4111E47B53}" destId="{AA76BF87-C82B-41E6-9CD9-1B52DED32C03}" srcOrd="0" destOrd="0" presId="urn:microsoft.com/office/officeart/2018/2/layout/IconCircleList"/>
    <dgm:cxn modelId="{787985DE-BD37-4651-8364-CF57255FECF9}" srcId="{926ABF92-C8D4-432E-BE80-C38CD5A311BB}" destId="{CF056991-2592-4F91-A80C-2A3CEE851761}" srcOrd="2" destOrd="0" parTransId="{BF056688-F5EF-4732-85E9-CCE772EBAC3E}" sibTransId="{115CF6C2-C365-42A7-9EF6-C27700897778}"/>
    <dgm:cxn modelId="{E42261F5-A712-4071-B771-70CC71D63600}" type="presOf" srcId="{C262BC94-D22A-4DC2-88AC-4C694EF1F4EA}" destId="{7BCCDCAB-0A0E-4DDC-8D13-6A2D97C1440B}" srcOrd="0" destOrd="0" presId="urn:microsoft.com/office/officeart/2018/2/layout/IconCircleList"/>
    <dgm:cxn modelId="{40934033-1213-49C9-968A-A5439152F51A}" type="presOf" srcId="{194EC96A-649B-49C0-8934-13048C9C53E2}" destId="{3E8F3FA0-D4F4-406A-8AC0-21D183A2C27C}" srcOrd="0" destOrd="0" presId="urn:microsoft.com/office/officeart/2018/2/layout/IconCircleList"/>
    <dgm:cxn modelId="{E314D0E1-8A66-48AA-8973-D405551A0FAE}" type="presParOf" srcId="{D51223CF-B9BA-4FF8-970D-9918C53AD169}" destId="{CCDACAF1-8410-4236-BD80-AEFE975F159A}" srcOrd="0" destOrd="0" presId="urn:microsoft.com/office/officeart/2018/2/layout/IconCircleList"/>
    <dgm:cxn modelId="{BE21BD35-3A08-4FE3-9596-4BEA926E6382}" type="presParOf" srcId="{CCDACAF1-8410-4236-BD80-AEFE975F159A}" destId="{87EDD43C-BAD3-426B-AC5E-1DFCCA04F089}" srcOrd="0" destOrd="0" presId="urn:microsoft.com/office/officeart/2018/2/layout/IconCircleList"/>
    <dgm:cxn modelId="{E18317AB-8D11-41D1-83E0-F8EA7EEAD029}" type="presParOf" srcId="{87EDD43C-BAD3-426B-AC5E-1DFCCA04F089}" destId="{9FC85322-E546-43BA-8BFB-1290CC633D30}" srcOrd="0" destOrd="0" presId="urn:microsoft.com/office/officeart/2018/2/layout/IconCircleList"/>
    <dgm:cxn modelId="{CBE92A0D-8F8F-48AE-96AF-5A9B669C9CA3}" type="presParOf" srcId="{87EDD43C-BAD3-426B-AC5E-1DFCCA04F089}" destId="{FD04114E-1867-4B06-9EDA-BBB821ACB2FA}" srcOrd="1" destOrd="0" presId="urn:microsoft.com/office/officeart/2018/2/layout/IconCircleList"/>
    <dgm:cxn modelId="{E7C84F4C-3E39-4E00-9E1C-2B7D04A11B4E}" type="presParOf" srcId="{87EDD43C-BAD3-426B-AC5E-1DFCCA04F089}" destId="{24A5881C-0479-4F6C-ADCB-CDB347483E92}" srcOrd="2" destOrd="0" presId="urn:microsoft.com/office/officeart/2018/2/layout/IconCircleList"/>
    <dgm:cxn modelId="{88CCA719-F11B-4105-B2E8-030FF2A78C86}" type="presParOf" srcId="{87EDD43C-BAD3-426B-AC5E-1DFCCA04F089}" destId="{7BCCDCAB-0A0E-4DDC-8D13-6A2D97C1440B}" srcOrd="3" destOrd="0" presId="urn:microsoft.com/office/officeart/2018/2/layout/IconCircleList"/>
    <dgm:cxn modelId="{B1DB96BF-B131-436C-8427-F7B9D01AAF6B}" type="presParOf" srcId="{CCDACAF1-8410-4236-BD80-AEFE975F159A}" destId="{2566F07D-197A-49FA-9C5F-6ADE6EF2B5D8}" srcOrd="1" destOrd="0" presId="urn:microsoft.com/office/officeart/2018/2/layout/IconCircleList"/>
    <dgm:cxn modelId="{64B7722B-1571-4F54-B35F-22DF65370407}" type="presParOf" srcId="{CCDACAF1-8410-4236-BD80-AEFE975F159A}" destId="{70566A03-F9E0-441D-AB64-5622B9A2D5EA}" srcOrd="2" destOrd="0" presId="urn:microsoft.com/office/officeart/2018/2/layout/IconCircleList"/>
    <dgm:cxn modelId="{E3B699E8-8511-4200-BD5A-0008A2C7D981}" type="presParOf" srcId="{70566A03-F9E0-441D-AB64-5622B9A2D5EA}" destId="{061CB73E-0328-418E-BCEB-EE30BD9F2583}" srcOrd="0" destOrd="0" presId="urn:microsoft.com/office/officeart/2018/2/layout/IconCircleList"/>
    <dgm:cxn modelId="{B1B7AA2E-CC22-4778-8B6D-BADFA63D9E01}" type="presParOf" srcId="{70566A03-F9E0-441D-AB64-5622B9A2D5EA}" destId="{26DE1769-A65C-4212-A99B-631550E5D8B4}" srcOrd="1" destOrd="0" presId="urn:microsoft.com/office/officeart/2018/2/layout/IconCircleList"/>
    <dgm:cxn modelId="{7DBE70CB-80AE-4599-AF5B-0193413A36C1}" type="presParOf" srcId="{70566A03-F9E0-441D-AB64-5622B9A2D5EA}" destId="{EBAF3F9C-E82F-4E3C-A25D-FD25ABC50255}" srcOrd="2" destOrd="0" presId="urn:microsoft.com/office/officeart/2018/2/layout/IconCircleList"/>
    <dgm:cxn modelId="{FBAEA588-B41F-4A1B-8907-39AA96A2528E}" type="presParOf" srcId="{70566A03-F9E0-441D-AB64-5622B9A2D5EA}" destId="{0DF25997-D074-49B5-A8D6-81C3B3CE4430}" srcOrd="3" destOrd="0" presId="urn:microsoft.com/office/officeart/2018/2/layout/IconCircleList"/>
    <dgm:cxn modelId="{6BF5D602-573B-4F06-AF13-DC39089407B5}" type="presParOf" srcId="{CCDACAF1-8410-4236-BD80-AEFE975F159A}" destId="{3E8F3FA0-D4F4-406A-8AC0-21D183A2C27C}" srcOrd="3" destOrd="0" presId="urn:microsoft.com/office/officeart/2018/2/layout/IconCircleList"/>
    <dgm:cxn modelId="{F0696144-C2C2-4887-9C06-BE30B1316B5E}" type="presParOf" srcId="{CCDACAF1-8410-4236-BD80-AEFE975F159A}" destId="{130317B1-7096-4E14-9999-66ED548AD544}" srcOrd="4" destOrd="0" presId="urn:microsoft.com/office/officeart/2018/2/layout/IconCircleList"/>
    <dgm:cxn modelId="{DBCD56D5-9191-45E3-9B46-CC5F3C4B8D04}" type="presParOf" srcId="{130317B1-7096-4E14-9999-66ED548AD544}" destId="{2DD44F0D-010E-4AC9-8E57-B31DFCE8313D}" srcOrd="0" destOrd="0" presId="urn:microsoft.com/office/officeart/2018/2/layout/IconCircleList"/>
    <dgm:cxn modelId="{AF809DC2-FD6B-4455-A8B3-438640A037B8}" type="presParOf" srcId="{130317B1-7096-4E14-9999-66ED548AD544}" destId="{A640E50B-94EC-449F-8A9F-F6AF27CCC641}" srcOrd="1" destOrd="0" presId="urn:microsoft.com/office/officeart/2018/2/layout/IconCircleList"/>
    <dgm:cxn modelId="{EC34E9C3-1ED3-4260-9D2A-A96141B4DCF2}" type="presParOf" srcId="{130317B1-7096-4E14-9999-66ED548AD544}" destId="{972D7E8F-813F-4597-84FE-D86D9BCFFE74}" srcOrd="2" destOrd="0" presId="urn:microsoft.com/office/officeart/2018/2/layout/IconCircleList"/>
    <dgm:cxn modelId="{BB6B2E7F-1FBC-4839-9139-0A78E00B7EDF}" type="presParOf" srcId="{130317B1-7096-4E14-9999-66ED548AD544}" destId="{F9CD0236-7939-4FAC-B9A0-38EAA3941937}" srcOrd="3" destOrd="0" presId="urn:microsoft.com/office/officeart/2018/2/layout/IconCircleList"/>
    <dgm:cxn modelId="{9C2716C8-EFB6-41E3-A70A-C0C6D53436EE}" type="presParOf" srcId="{CCDACAF1-8410-4236-BD80-AEFE975F159A}" destId="{FA856A3D-4E53-4758-A28D-18389F8B7F7A}" srcOrd="5" destOrd="0" presId="urn:microsoft.com/office/officeart/2018/2/layout/IconCircleList"/>
    <dgm:cxn modelId="{3CC2F9AF-A7AE-4446-977C-134E83653EF9}" type="presParOf" srcId="{CCDACAF1-8410-4236-BD80-AEFE975F159A}" destId="{74622E52-F391-4F88-B145-EDBF60FBEACD}" srcOrd="6" destOrd="0" presId="urn:microsoft.com/office/officeart/2018/2/layout/IconCircleList"/>
    <dgm:cxn modelId="{6A2656C8-497D-4F74-BEBB-0BC4CE282187}" type="presParOf" srcId="{74622E52-F391-4F88-B145-EDBF60FBEACD}" destId="{3CBA4984-D662-45BA-AEAE-5546AD4A2800}" srcOrd="0" destOrd="0" presId="urn:microsoft.com/office/officeart/2018/2/layout/IconCircleList"/>
    <dgm:cxn modelId="{E8821A1A-9AA4-4660-9693-6FDE0B5F4D46}" type="presParOf" srcId="{74622E52-F391-4F88-B145-EDBF60FBEACD}" destId="{90289102-63C6-492F-9A28-93B21B05C711}" srcOrd="1" destOrd="0" presId="urn:microsoft.com/office/officeart/2018/2/layout/IconCircleList"/>
    <dgm:cxn modelId="{FDAA9F43-2064-4FEA-8B91-994F81C50471}" type="presParOf" srcId="{74622E52-F391-4F88-B145-EDBF60FBEACD}" destId="{85B9C1F1-79F9-4A7D-A777-298336C83134}" srcOrd="2" destOrd="0" presId="urn:microsoft.com/office/officeart/2018/2/layout/IconCircleList"/>
    <dgm:cxn modelId="{B03F5CB2-4DF1-4839-8FCE-2A211F8D8056}" type="presParOf" srcId="{74622E52-F391-4F88-B145-EDBF60FBEACD}" destId="{AA76BF87-C82B-41E6-9CD9-1B52DED32C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84E3D8-B911-418C-96FA-33E71EC276D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9C92DE-931B-43D6-98B0-EEB475D685BE}">
      <dgm:prSet/>
      <dgm:spPr/>
      <dgm:t>
        <a:bodyPr/>
        <a:lstStyle/>
        <a:p>
          <a:r>
            <a:rPr lang="en-US"/>
            <a:t>Artificial narrow intelligence</a:t>
          </a:r>
        </a:p>
      </dgm:t>
    </dgm:pt>
    <dgm:pt modelId="{AA82D46F-8929-4722-81E4-D17A20584E56}" type="parTrans" cxnId="{3E5EC111-B0F5-424B-A20F-6CDDB8F436A7}">
      <dgm:prSet/>
      <dgm:spPr/>
      <dgm:t>
        <a:bodyPr/>
        <a:lstStyle/>
        <a:p>
          <a:endParaRPr lang="en-US"/>
        </a:p>
      </dgm:t>
    </dgm:pt>
    <dgm:pt modelId="{EA2D818D-E5DB-4079-856D-AA177E6DDB2A}" type="sibTrans" cxnId="{3E5EC111-B0F5-424B-A20F-6CDDB8F436A7}">
      <dgm:prSet/>
      <dgm:spPr/>
      <dgm:t>
        <a:bodyPr/>
        <a:lstStyle/>
        <a:p>
          <a:endParaRPr lang="en-US"/>
        </a:p>
      </dgm:t>
    </dgm:pt>
    <dgm:pt modelId="{22405854-CCFF-4B69-8551-690A123BD739}">
      <dgm:prSet/>
      <dgm:spPr/>
      <dgm:t>
        <a:bodyPr/>
        <a:lstStyle/>
        <a:p>
          <a:r>
            <a:rPr lang="en-US"/>
            <a:t>Artificial general intelligence,</a:t>
          </a:r>
        </a:p>
      </dgm:t>
    </dgm:pt>
    <dgm:pt modelId="{32A4BA83-0D8F-4BFD-9A84-E27BC400255F}" type="parTrans" cxnId="{616578C5-252E-4F97-8DB5-2CEC3316E4A9}">
      <dgm:prSet/>
      <dgm:spPr/>
      <dgm:t>
        <a:bodyPr/>
        <a:lstStyle/>
        <a:p>
          <a:endParaRPr lang="en-US"/>
        </a:p>
      </dgm:t>
    </dgm:pt>
    <dgm:pt modelId="{29B933DB-7DFB-4DF8-96ED-0EB61616FBE2}" type="sibTrans" cxnId="{616578C5-252E-4F97-8DB5-2CEC3316E4A9}">
      <dgm:prSet/>
      <dgm:spPr/>
      <dgm:t>
        <a:bodyPr/>
        <a:lstStyle/>
        <a:p>
          <a:endParaRPr lang="en-US"/>
        </a:p>
      </dgm:t>
    </dgm:pt>
    <dgm:pt modelId="{93ADE0D4-9FC0-431E-A1EF-0FB11C58C677}">
      <dgm:prSet/>
      <dgm:spPr/>
      <dgm:t>
        <a:bodyPr/>
        <a:lstStyle/>
        <a:p>
          <a:r>
            <a:rPr lang="en-US"/>
            <a:t>Artificial super intelligence.</a:t>
          </a:r>
        </a:p>
      </dgm:t>
    </dgm:pt>
    <dgm:pt modelId="{6EB8CF79-DDF0-4264-8B5B-4306C2CD0E69}" type="parTrans" cxnId="{36703C49-CF22-4A1D-B8B5-E7E165A381D0}">
      <dgm:prSet/>
      <dgm:spPr/>
      <dgm:t>
        <a:bodyPr/>
        <a:lstStyle/>
        <a:p>
          <a:endParaRPr lang="en-US"/>
        </a:p>
      </dgm:t>
    </dgm:pt>
    <dgm:pt modelId="{7A971D88-F1A7-4064-B78C-C98470ABFE12}" type="sibTrans" cxnId="{36703C49-CF22-4A1D-B8B5-E7E165A381D0}">
      <dgm:prSet/>
      <dgm:spPr/>
      <dgm:t>
        <a:bodyPr/>
        <a:lstStyle/>
        <a:p>
          <a:endParaRPr lang="en-US"/>
        </a:p>
      </dgm:t>
    </dgm:pt>
    <dgm:pt modelId="{52BDF80E-9F11-41FC-AD8B-FB51319E5CAF}" type="pres">
      <dgm:prSet presAssocID="{3784E3D8-B911-418C-96FA-33E71EC276DA}" presName="linear" presStyleCnt="0">
        <dgm:presLayoutVars>
          <dgm:animLvl val="lvl"/>
          <dgm:resizeHandles val="exact"/>
        </dgm:presLayoutVars>
      </dgm:prSet>
      <dgm:spPr/>
      <dgm:t>
        <a:bodyPr/>
        <a:lstStyle/>
        <a:p>
          <a:endParaRPr lang="en-US"/>
        </a:p>
      </dgm:t>
    </dgm:pt>
    <dgm:pt modelId="{C6C40EBD-A17E-4E4E-9C76-A6E002AA6D31}" type="pres">
      <dgm:prSet presAssocID="{019C92DE-931B-43D6-98B0-EEB475D685BE}" presName="parentText" presStyleLbl="node1" presStyleIdx="0" presStyleCnt="3">
        <dgm:presLayoutVars>
          <dgm:chMax val="0"/>
          <dgm:bulletEnabled val="1"/>
        </dgm:presLayoutVars>
      </dgm:prSet>
      <dgm:spPr/>
      <dgm:t>
        <a:bodyPr/>
        <a:lstStyle/>
        <a:p>
          <a:endParaRPr lang="en-US"/>
        </a:p>
      </dgm:t>
    </dgm:pt>
    <dgm:pt modelId="{3B8E2E71-6F55-471B-BF21-B591823856A5}" type="pres">
      <dgm:prSet presAssocID="{EA2D818D-E5DB-4079-856D-AA177E6DDB2A}" presName="spacer" presStyleCnt="0"/>
      <dgm:spPr/>
    </dgm:pt>
    <dgm:pt modelId="{4848EAE7-1B96-43DE-A860-72669587D7C0}" type="pres">
      <dgm:prSet presAssocID="{22405854-CCFF-4B69-8551-690A123BD739}" presName="parentText" presStyleLbl="node1" presStyleIdx="1" presStyleCnt="3">
        <dgm:presLayoutVars>
          <dgm:chMax val="0"/>
          <dgm:bulletEnabled val="1"/>
        </dgm:presLayoutVars>
      </dgm:prSet>
      <dgm:spPr/>
      <dgm:t>
        <a:bodyPr/>
        <a:lstStyle/>
        <a:p>
          <a:endParaRPr lang="en-US"/>
        </a:p>
      </dgm:t>
    </dgm:pt>
    <dgm:pt modelId="{1988FE94-B280-4A41-B4EB-D8DAB7FA0F05}" type="pres">
      <dgm:prSet presAssocID="{29B933DB-7DFB-4DF8-96ED-0EB61616FBE2}" presName="spacer" presStyleCnt="0"/>
      <dgm:spPr/>
    </dgm:pt>
    <dgm:pt modelId="{03A1397A-6176-49C3-9942-EC464BF8E582}" type="pres">
      <dgm:prSet presAssocID="{93ADE0D4-9FC0-431E-A1EF-0FB11C58C677}" presName="parentText" presStyleLbl="node1" presStyleIdx="2" presStyleCnt="3">
        <dgm:presLayoutVars>
          <dgm:chMax val="0"/>
          <dgm:bulletEnabled val="1"/>
        </dgm:presLayoutVars>
      </dgm:prSet>
      <dgm:spPr/>
      <dgm:t>
        <a:bodyPr/>
        <a:lstStyle/>
        <a:p>
          <a:endParaRPr lang="en-US"/>
        </a:p>
      </dgm:t>
    </dgm:pt>
  </dgm:ptLst>
  <dgm:cxnLst>
    <dgm:cxn modelId="{EBD2FDA1-4578-42C0-8630-7F18D605BD53}" type="presOf" srcId="{3784E3D8-B911-418C-96FA-33E71EC276DA}" destId="{52BDF80E-9F11-41FC-AD8B-FB51319E5CAF}" srcOrd="0" destOrd="0" presId="urn:microsoft.com/office/officeart/2005/8/layout/vList2"/>
    <dgm:cxn modelId="{616578C5-252E-4F97-8DB5-2CEC3316E4A9}" srcId="{3784E3D8-B911-418C-96FA-33E71EC276DA}" destId="{22405854-CCFF-4B69-8551-690A123BD739}" srcOrd="1" destOrd="0" parTransId="{32A4BA83-0D8F-4BFD-9A84-E27BC400255F}" sibTransId="{29B933DB-7DFB-4DF8-96ED-0EB61616FBE2}"/>
    <dgm:cxn modelId="{3E5EC111-B0F5-424B-A20F-6CDDB8F436A7}" srcId="{3784E3D8-B911-418C-96FA-33E71EC276DA}" destId="{019C92DE-931B-43D6-98B0-EEB475D685BE}" srcOrd="0" destOrd="0" parTransId="{AA82D46F-8929-4722-81E4-D17A20584E56}" sibTransId="{EA2D818D-E5DB-4079-856D-AA177E6DDB2A}"/>
    <dgm:cxn modelId="{1DA316D6-C17F-47CC-B632-A02A29E7EAF8}" type="presOf" srcId="{22405854-CCFF-4B69-8551-690A123BD739}" destId="{4848EAE7-1B96-43DE-A860-72669587D7C0}" srcOrd="0" destOrd="0" presId="urn:microsoft.com/office/officeart/2005/8/layout/vList2"/>
    <dgm:cxn modelId="{6BE62C1B-A3E0-4BC7-B5A5-152456075E27}" type="presOf" srcId="{019C92DE-931B-43D6-98B0-EEB475D685BE}" destId="{C6C40EBD-A17E-4E4E-9C76-A6E002AA6D31}" srcOrd="0" destOrd="0" presId="urn:microsoft.com/office/officeart/2005/8/layout/vList2"/>
    <dgm:cxn modelId="{13C28DFB-B9DC-4E78-A450-DE3C6C8498F9}" type="presOf" srcId="{93ADE0D4-9FC0-431E-A1EF-0FB11C58C677}" destId="{03A1397A-6176-49C3-9942-EC464BF8E582}" srcOrd="0" destOrd="0" presId="urn:microsoft.com/office/officeart/2005/8/layout/vList2"/>
    <dgm:cxn modelId="{36703C49-CF22-4A1D-B8B5-E7E165A381D0}" srcId="{3784E3D8-B911-418C-96FA-33E71EC276DA}" destId="{93ADE0D4-9FC0-431E-A1EF-0FB11C58C677}" srcOrd="2" destOrd="0" parTransId="{6EB8CF79-DDF0-4264-8B5B-4306C2CD0E69}" sibTransId="{7A971D88-F1A7-4064-B78C-C98470ABFE12}"/>
    <dgm:cxn modelId="{FD055918-729B-4F0D-81DF-0603E8695275}" type="presParOf" srcId="{52BDF80E-9F11-41FC-AD8B-FB51319E5CAF}" destId="{C6C40EBD-A17E-4E4E-9C76-A6E002AA6D31}" srcOrd="0" destOrd="0" presId="urn:microsoft.com/office/officeart/2005/8/layout/vList2"/>
    <dgm:cxn modelId="{5613C000-E1CD-42D7-99CB-838AACA9CCAB}" type="presParOf" srcId="{52BDF80E-9F11-41FC-AD8B-FB51319E5CAF}" destId="{3B8E2E71-6F55-471B-BF21-B591823856A5}" srcOrd="1" destOrd="0" presId="urn:microsoft.com/office/officeart/2005/8/layout/vList2"/>
    <dgm:cxn modelId="{D9E283D8-7232-42A6-A132-8FD051E3EDAE}" type="presParOf" srcId="{52BDF80E-9F11-41FC-AD8B-FB51319E5CAF}" destId="{4848EAE7-1B96-43DE-A860-72669587D7C0}" srcOrd="2" destOrd="0" presId="urn:microsoft.com/office/officeart/2005/8/layout/vList2"/>
    <dgm:cxn modelId="{91016867-FC24-49C2-8E8C-221A09819A28}" type="presParOf" srcId="{52BDF80E-9F11-41FC-AD8B-FB51319E5CAF}" destId="{1988FE94-B280-4A41-B4EB-D8DAB7FA0F05}" srcOrd="3" destOrd="0" presId="urn:microsoft.com/office/officeart/2005/8/layout/vList2"/>
    <dgm:cxn modelId="{C38B7F70-19F3-4B47-BA77-DD00B88B4D6C}" type="presParOf" srcId="{52BDF80E-9F11-41FC-AD8B-FB51319E5CAF}" destId="{03A1397A-6176-49C3-9942-EC464BF8E58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660BD-380A-47C9-8CB3-E93E6E1212B7}">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BE25AB8-308D-46D9-9FA3-1CEC111A11BD}">
      <dsp:nvSpPr>
        <dsp:cNvPr id="0" name=""/>
        <dsp:cNvSpPr/>
      </dsp:nvSpPr>
      <dsp:spPr>
        <a:xfrm rot="8100000">
          <a:off x="76281"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AB326C-E1A2-4B7E-BDB5-0F8144E31829}">
      <dsp:nvSpPr>
        <dsp:cNvPr id="0" name=""/>
        <dsp:cNvSpPr/>
      </dsp:nvSpPr>
      <dsp:spPr>
        <a:xfrm>
          <a:off x="111830"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6E003CD-0B89-44F6-89EE-7AC3AC10258E}">
      <dsp:nvSpPr>
        <dsp:cNvPr id="0" name=""/>
        <dsp:cNvSpPr/>
      </dsp:nvSpPr>
      <dsp:spPr>
        <a:xfrm>
          <a:off x="462548" y="887672"/>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a:t>Alan Turing published a paper in which he speculated about the possibility of creating machines that think. So he created what is known as the Turing test.</a:t>
          </a:r>
        </a:p>
      </dsp:txBody>
      <dsp:txXfrm>
        <a:off x="462548" y="887672"/>
        <a:ext cx="4364117" cy="1287996"/>
      </dsp:txXfrm>
    </dsp:sp>
    <dsp:sp modelId="{6AFD46FB-DDC8-4A0C-AD20-9A9150C84C67}">
      <dsp:nvSpPr>
        <dsp:cNvPr id="0" name=""/>
        <dsp:cNvSpPr/>
      </dsp:nvSpPr>
      <dsp:spPr>
        <a:xfrm>
          <a:off x="462548" y="435133"/>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1950</a:t>
          </a:r>
        </a:p>
      </dsp:txBody>
      <dsp:txXfrm>
        <a:off x="462548" y="435133"/>
        <a:ext cx="4364117" cy="452539"/>
      </dsp:txXfrm>
    </dsp:sp>
    <dsp:sp modelId="{C7BE9640-07F1-49B2-8B26-743C115B98B3}">
      <dsp:nvSpPr>
        <dsp:cNvPr id="0" name=""/>
        <dsp:cNvSpPr/>
      </dsp:nvSpPr>
      <dsp:spPr>
        <a:xfrm>
          <a:off x="236278"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8AD796-77CE-4B21-ADD3-6D2CE12D6EE3}">
      <dsp:nvSpPr>
        <dsp:cNvPr id="0" name=""/>
        <dsp:cNvSpPr/>
      </dsp:nvSpPr>
      <dsp:spPr>
        <a:xfrm>
          <a:off x="19467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40E0A-7334-4F5C-BD09-E689F8A0CED9}">
      <dsp:nvSpPr>
        <dsp:cNvPr id="0" name=""/>
        <dsp:cNvSpPr/>
      </dsp:nvSpPr>
      <dsp:spPr>
        <a:xfrm rot="18900000">
          <a:off x="2695086" y="3529937"/>
          <a:ext cx="319993" cy="319993"/>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62CF3-99C5-499C-AE8E-336E6D1CC87E}">
      <dsp:nvSpPr>
        <dsp:cNvPr id="0" name=""/>
        <dsp:cNvSpPr/>
      </dsp:nvSpPr>
      <dsp:spPr>
        <a:xfrm>
          <a:off x="2730634"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041DE40-331E-43EA-8E44-85EA7A2389F7}">
      <dsp:nvSpPr>
        <dsp:cNvPr id="0" name=""/>
        <dsp:cNvSpPr/>
      </dsp:nvSpPr>
      <dsp:spPr>
        <a:xfrm>
          <a:off x="3081352" y="2175669"/>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lvl="0" algn="l" defTabSz="666750">
            <a:lnSpc>
              <a:spcPct val="90000"/>
            </a:lnSpc>
            <a:spcBef>
              <a:spcPct val="0"/>
            </a:spcBef>
            <a:spcAft>
              <a:spcPct val="35000"/>
            </a:spcAft>
          </a:pPr>
          <a:r>
            <a:rPr lang="en-US" sz="1500" kern="1200"/>
            <a:t>By using the Ferranti Mark 1 machine of the University of Manchester, a computer scientist known as Christopher Strachey wrote a checkers program. And at the same time, a program was written for chess as well.</a:t>
          </a:r>
        </a:p>
      </dsp:txBody>
      <dsp:txXfrm>
        <a:off x="3081352" y="2175669"/>
        <a:ext cx="4364117" cy="1287996"/>
      </dsp:txXfrm>
    </dsp:sp>
    <dsp:sp modelId="{6554FC9D-948C-449F-88DD-8D178597C198}">
      <dsp:nvSpPr>
        <dsp:cNvPr id="0" name=""/>
        <dsp:cNvSpPr/>
      </dsp:nvSpPr>
      <dsp:spPr>
        <a:xfrm>
          <a:off x="3081352" y="3463665"/>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1951</a:t>
          </a:r>
        </a:p>
      </dsp:txBody>
      <dsp:txXfrm>
        <a:off x="3081352" y="3463665"/>
        <a:ext cx="4364117" cy="452539"/>
      </dsp:txXfrm>
    </dsp:sp>
    <dsp:sp modelId="{D81D8D45-F465-4B2D-957B-EF9DACB48C17}">
      <dsp:nvSpPr>
        <dsp:cNvPr id="0" name=""/>
        <dsp:cNvSpPr/>
      </dsp:nvSpPr>
      <dsp:spPr>
        <a:xfrm>
          <a:off x="2855082" y="2175669"/>
          <a:ext cx="0" cy="1287996"/>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AB03FD59-B4BB-44A3-A69B-87E193BAA6B3}">
      <dsp:nvSpPr>
        <dsp:cNvPr id="0" name=""/>
        <dsp:cNvSpPr/>
      </dsp:nvSpPr>
      <dsp:spPr>
        <a:xfrm>
          <a:off x="2813481" y="2134940"/>
          <a:ext cx="81457" cy="81457"/>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82348A-37B5-49D0-B7F3-0F4EEC3B3C9B}">
      <dsp:nvSpPr>
        <dsp:cNvPr id="0" name=""/>
        <dsp:cNvSpPr/>
      </dsp:nvSpPr>
      <dsp:spPr>
        <a:xfrm rot="8100000">
          <a:off x="5313890" y="501406"/>
          <a:ext cx="319993" cy="319993"/>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A27E7-F654-4134-BEF7-C34507DB81B6}">
      <dsp:nvSpPr>
        <dsp:cNvPr id="0" name=""/>
        <dsp:cNvSpPr/>
      </dsp:nvSpPr>
      <dsp:spPr>
        <a:xfrm>
          <a:off x="5349438"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F727B8C-091C-457A-B169-486EB8324ECC}">
      <dsp:nvSpPr>
        <dsp:cNvPr id="0" name=""/>
        <dsp:cNvSpPr/>
      </dsp:nvSpPr>
      <dsp:spPr>
        <a:xfrm>
          <a:off x="5700156" y="887672"/>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a:t>The term artificial intelligence was coined by John McCarthy at the Dartmouth Conference in 1956.</a:t>
          </a:r>
        </a:p>
      </dsp:txBody>
      <dsp:txXfrm>
        <a:off x="5700156" y="887672"/>
        <a:ext cx="4364117" cy="1287996"/>
      </dsp:txXfrm>
    </dsp:sp>
    <dsp:sp modelId="{22CAFB1A-D98B-4505-85FD-C9018110CDEE}">
      <dsp:nvSpPr>
        <dsp:cNvPr id="0" name=""/>
        <dsp:cNvSpPr/>
      </dsp:nvSpPr>
      <dsp:spPr>
        <a:xfrm>
          <a:off x="5700156" y="435133"/>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1956</a:t>
          </a:r>
        </a:p>
      </dsp:txBody>
      <dsp:txXfrm>
        <a:off x="5700156" y="435133"/>
        <a:ext cx="4364117" cy="452539"/>
      </dsp:txXfrm>
    </dsp:sp>
    <dsp:sp modelId="{9B759483-2924-41BD-9C67-BCF674D2D25E}">
      <dsp:nvSpPr>
        <dsp:cNvPr id="0" name=""/>
        <dsp:cNvSpPr/>
      </dsp:nvSpPr>
      <dsp:spPr>
        <a:xfrm>
          <a:off x="5473887" y="887672"/>
          <a:ext cx="0" cy="1287996"/>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F0DB2EEA-AF3A-4C4D-A88E-700E051ED76D}">
      <dsp:nvSpPr>
        <dsp:cNvPr id="0" name=""/>
        <dsp:cNvSpPr/>
      </dsp:nvSpPr>
      <dsp:spPr>
        <a:xfrm>
          <a:off x="5432285" y="2134940"/>
          <a:ext cx="81457" cy="81457"/>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BF84-51E5-4F20-9217-A21D50F1849E}">
      <dsp:nvSpPr>
        <dsp:cNvPr id="0" name=""/>
        <dsp:cNvSpPr/>
      </dsp:nvSpPr>
      <dsp:spPr>
        <a:xfrm>
          <a:off x="0" y="719"/>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5E62D-338D-425A-934A-2E00BD121492}">
      <dsp:nvSpPr>
        <dsp:cNvPr id="0" name=""/>
        <dsp:cNvSpPr/>
      </dsp:nvSpPr>
      <dsp:spPr>
        <a:xfrm>
          <a:off x="509522" y="379703"/>
          <a:ext cx="926404" cy="9264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29C78-E58D-42D2-AB5A-C96B2D933AED}">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lvl="0" algn="l" defTabSz="1022350">
            <a:lnSpc>
              <a:spcPct val="90000"/>
            </a:lnSpc>
            <a:spcBef>
              <a:spcPct val="0"/>
            </a:spcBef>
            <a:spcAft>
              <a:spcPct val="35000"/>
            </a:spcAft>
          </a:pPr>
          <a:r>
            <a:rPr lang="en-US" sz="2300" kern="1200"/>
            <a:t>It is also known as weak AI,</a:t>
          </a:r>
        </a:p>
      </dsp:txBody>
      <dsp:txXfrm>
        <a:off x="1945450" y="719"/>
        <a:ext cx="4643240" cy="1684372"/>
      </dsp:txXfrm>
    </dsp:sp>
    <dsp:sp modelId="{FF5E1376-9C73-4854-8987-1CBB7D78AF01}">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B9F6C-4BF1-4C41-80D9-222E6F8C8F37}">
      <dsp:nvSpPr>
        <dsp:cNvPr id="0" name=""/>
        <dsp:cNvSpPr/>
      </dsp:nvSpPr>
      <dsp:spPr>
        <a:xfrm>
          <a:off x="509522" y="2485169"/>
          <a:ext cx="926404" cy="9264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B22BD-21C1-4A76-AC3C-FE48BC4C4579}">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lvl="0" algn="l" defTabSz="1022350">
            <a:lnSpc>
              <a:spcPct val="90000"/>
            </a:lnSpc>
            <a:spcBef>
              <a:spcPct val="0"/>
            </a:spcBef>
            <a:spcAft>
              <a:spcPct val="35000"/>
            </a:spcAft>
          </a:pPr>
          <a:r>
            <a:rPr lang="en-US" sz="2300" kern="1200"/>
            <a:t>it involves applying artificial intelligence only to specific task.</a:t>
          </a:r>
        </a:p>
      </dsp:txBody>
      <dsp:txXfrm>
        <a:off x="1945450" y="2106185"/>
        <a:ext cx="4643240" cy="1684372"/>
      </dsp:txXfrm>
    </dsp:sp>
    <dsp:sp modelId="{9A6975D9-68A6-43CF-8FD1-FB63AD37C191}">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AE18E-C841-485B-9A1E-3947E7A532AA}">
      <dsp:nvSpPr>
        <dsp:cNvPr id="0" name=""/>
        <dsp:cNvSpPr/>
      </dsp:nvSpPr>
      <dsp:spPr>
        <a:xfrm>
          <a:off x="509522" y="4590634"/>
          <a:ext cx="926404" cy="9264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88C5-347B-4660-8CFC-75CD00A465F7}">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lvl="0" algn="l" defTabSz="1022350">
            <a:lnSpc>
              <a:spcPct val="90000"/>
            </a:lnSpc>
            <a:spcBef>
              <a:spcPct val="0"/>
            </a:spcBef>
            <a:spcAft>
              <a:spcPct val="35000"/>
            </a:spcAft>
          </a:pPr>
          <a:r>
            <a:rPr lang="en-US" sz="2300" kern="1200"/>
            <a:t>So, many currently existing systems that claim to use artificial intelligence are actually operating as weak AI</a:t>
          </a:r>
        </a:p>
      </dsp:txBody>
      <dsp:txXfrm>
        <a:off x="1945450" y="4211650"/>
        <a:ext cx="4643240" cy="16843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F76F7-F96F-4A56-AC22-0123C79B279C}">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10CFF-264F-4A90-805D-C2C030EFCF58}">
      <dsp:nvSpPr>
        <dsp:cNvPr id="0" name=""/>
        <dsp:cNvSpPr/>
      </dsp:nvSpPr>
      <dsp:spPr>
        <a:xfrm>
          <a:off x="375217" y="281534"/>
          <a:ext cx="682214" cy="6822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20498B-A259-4F6A-B2FD-3771105455E0}">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lvl="0" algn="l" defTabSz="844550">
            <a:lnSpc>
              <a:spcPct val="90000"/>
            </a:lnSpc>
            <a:spcBef>
              <a:spcPct val="0"/>
            </a:spcBef>
            <a:spcAft>
              <a:spcPct val="35000"/>
            </a:spcAft>
          </a:pPr>
          <a:r>
            <a:rPr lang="en-US" sz="1900" kern="1200"/>
            <a:t>Alexa is a very good example of weak AI. </a:t>
          </a:r>
        </a:p>
      </dsp:txBody>
      <dsp:txXfrm>
        <a:off x="1432649" y="2447"/>
        <a:ext cx="5156041" cy="1240389"/>
      </dsp:txXfrm>
    </dsp:sp>
    <dsp:sp modelId="{709CB09D-F619-4CD4-9247-903873C7A808}">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AD345-CD58-472E-9AC6-D1DA3E32522C}">
      <dsp:nvSpPr>
        <dsp:cNvPr id="0" name=""/>
        <dsp:cNvSpPr/>
      </dsp:nvSpPr>
      <dsp:spPr>
        <a:xfrm>
          <a:off x="375217" y="1832021"/>
          <a:ext cx="682214" cy="6822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E0BAF-21B3-4647-A4FD-A7DB5139F2A9}">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lvl="0" algn="l" defTabSz="844550">
            <a:lnSpc>
              <a:spcPct val="90000"/>
            </a:lnSpc>
            <a:spcBef>
              <a:spcPct val="0"/>
            </a:spcBef>
            <a:spcAft>
              <a:spcPct val="35000"/>
            </a:spcAft>
          </a:pPr>
          <a:r>
            <a:rPr lang="en-US" sz="1900" kern="1200"/>
            <a:t>It operates within unlimited pre-defined range of functions.</a:t>
          </a:r>
        </a:p>
      </dsp:txBody>
      <dsp:txXfrm>
        <a:off x="1432649" y="1552933"/>
        <a:ext cx="5156041" cy="1240389"/>
      </dsp:txXfrm>
    </dsp:sp>
    <dsp:sp modelId="{70749D30-4987-4F9C-80A7-230A47ED367C}">
      <dsp:nvSpPr>
        <dsp:cNvPr id="0" name=""/>
        <dsp:cNvSpPr/>
      </dsp:nvSpPr>
      <dsp:spPr>
        <a:xfrm>
          <a:off x="0" y="3103420"/>
          <a:ext cx="6588691" cy="12403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4CD52-1834-448E-BD25-A576A5415D07}">
      <dsp:nvSpPr>
        <dsp:cNvPr id="0" name=""/>
        <dsp:cNvSpPr/>
      </dsp:nvSpPr>
      <dsp:spPr>
        <a:xfrm>
          <a:off x="375217" y="3382507"/>
          <a:ext cx="682214" cy="6822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DED3A5-214B-488F-8C18-0350423E8DFE}">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lvl="0" algn="l" defTabSz="844550">
            <a:lnSpc>
              <a:spcPct val="90000"/>
            </a:lnSpc>
            <a:spcBef>
              <a:spcPct val="0"/>
            </a:spcBef>
            <a:spcAft>
              <a:spcPct val="35000"/>
            </a:spcAft>
          </a:pPr>
          <a:r>
            <a:rPr lang="en-US" sz="1900" kern="1200"/>
            <a:t>There's no genuine intelligence or there is no self awareness, despite being a sophisticated example of weak AI.</a:t>
          </a:r>
        </a:p>
      </dsp:txBody>
      <dsp:txXfrm>
        <a:off x="1432649" y="3103420"/>
        <a:ext cx="5156041" cy="1240389"/>
      </dsp:txXfrm>
    </dsp:sp>
    <dsp:sp modelId="{54DFFC6B-0BF1-42C6-A54E-EA546F2BA893}">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5B64AD-A404-45A2-80C6-B7430A45CF8E}">
      <dsp:nvSpPr>
        <dsp:cNvPr id="0" name=""/>
        <dsp:cNvSpPr/>
      </dsp:nvSpPr>
      <dsp:spPr>
        <a:xfrm>
          <a:off x="375217" y="4932994"/>
          <a:ext cx="682214" cy="68221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11CE7C-33FD-4F09-A95B-22C3C4B256FE}">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lvl="0" algn="l" defTabSz="844550">
            <a:lnSpc>
              <a:spcPct val="90000"/>
            </a:lnSpc>
            <a:spcBef>
              <a:spcPct val="0"/>
            </a:spcBef>
            <a:spcAft>
              <a:spcPct val="35000"/>
            </a:spcAft>
          </a:pPr>
          <a:r>
            <a:rPr lang="en-US" sz="1900" kern="1200"/>
            <a:t>The Google search engine, Sophia the humanoid, self-driving cars, and even the famous AlphaGo fall under the category of weak AI.</a:t>
          </a:r>
        </a:p>
      </dsp:txBody>
      <dsp:txXfrm>
        <a:off x="1432649" y="4653906"/>
        <a:ext cx="5156041" cy="12403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6059F-015A-4AB2-B424-37433712CB20}">
      <dsp:nvSpPr>
        <dsp:cNvPr id="0" name=""/>
        <dsp:cNvSpPr/>
      </dsp:nvSpPr>
      <dsp:spPr>
        <a:xfrm>
          <a:off x="0" y="107798"/>
          <a:ext cx="6588691" cy="18303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It is also known as strong AI,</a:t>
          </a:r>
        </a:p>
      </dsp:txBody>
      <dsp:txXfrm>
        <a:off x="89351" y="197149"/>
        <a:ext cx="6409989" cy="1651653"/>
      </dsp:txXfrm>
    </dsp:sp>
    <dsp:sp modelId="{60669910-5912-4793-8F4A-A1D311400BCC}">
      <dsp:nvSpPr>
        <dsp:cNvPr id="0" name=""/>
        <dsp:cNvSpPr/>
      </dsp:nvSpPr>
      <dsp:spPr>
        <a:xfrm>
          <a:off x="0" y="2033193"/>
          <a:ext cx="6588691" cy="183035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it involves machines that posses the ability to perform any intelligent task that a human being can. </a:t>
          </a:r>
        </a:p>
      </dsp:txBody>
      <dsp:txXfrm>
        <a:off x="89351" y="2122544"/>
        <a:ext cx="6409989" cy="1651653"/>
      </dsp:txXfrm>
    </dsp:sp>
    <dsp:sp modelId="{AEF9C42D-9C2D-472B-AE55-4CB8CD166E76}">
      <dsp:nvSpPr>
        <dsp:cNvPr id="0" name=""/>
        <dsp:cNvSpPr/>
      </dsp:nvSpPr>
      <dsp:spPr>
        <a:xfrm>
          <a:off x="0" y="3958589"/>
          <a:ext cx="6588691" cy="183035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Machines don't posses human-like abilities. </a:t>
          </a:r>
        </a:p>
      </dsp:txBody>
      <dsp:txXfrm>
        <a:off x="89351" y="4047940"/>
        <a:ext cx="6409989" cy="16516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D2A06-6BED-4BE6-A716-31F60F5C468F}">
      <dsp:nvSpPr>
        <dsp:cNvPr id="0" name=""/>
        <dsp:cNvSpPr/>
      </dsp:nvSpPr>
      <dsp:spPr>
        <a:xfrm>
          <a:off x="0" y="0"/>
          <a:ext cx="53244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88C5E-070D-4772-B063-02DA0E3940E6}">
      <dsp:nvSpPr>
        <dsp:cNvPr id="0" name=""/>
        <dsp:cNvSpPr/>
      </dsp:nvSpPr>
      <dsp:spPr>
        <a:xfrm>
          <a:off x="0" y="0"/>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They have a very strong processing unit that can perform high-level computations, but they're not yet capable of doing the simple and the most reasonable things that a human being can.</a:t>
          </a:r>
        </a:p>
      </dsp:txBody>
      <dsp:txXfrm>
        <a:off x="0" y="0"/>
        <a:ext cx="5324475" cy="1959768"/>
      </dsp:txXfrm>
    </dsp:sp>
    <dsp:sp modelId="{166BB124-6D07-4368-8100-114F48DF84E8}">
      <dsp:nvSpPr>
        <dsp:cNvPr id="0" name=""/>
        <dsp:cNvSpPr/>
      </dsp:nvSpPr>
      <dsp:spPr>
        <a:xfrm>
          <a:off x="0" y="1959768"/>
          <a:ext cx="53244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283D9-2854-479A-9E88-C857F6637AD2}">
      <dsp:nvSpPr>
        <dsp:cNvPr id="0" name=""/>
        <dsp:cNvSpPr/>
      </dsp:nvSpPr>
      <dsp:spPr>
        <a:xfrm>
          <a:off x="0" y="1959768"/>
          <a:ext cx="5324475"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If you tell a machine to process like a million documents, it'll probably do that in a matter of 10 seconds, or a minute, or even 10 minutes.</a:t>
          </a:r>
        </a:p>
      </dsp:txBody>
      <dsp:txXfrm>
        <a:off x="0" y="1959768"/>
        <a:ext cx="5324475" cy="19597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5F740-236F-4059-B1F0-C7566D677BFD}">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FA0CF-D141-4621-BBBE-829331C9F56F}">
      <dsp:nvSpPr>
        <dsp:cNvPr id="0" name=""/>
        <dsp:cNvSpPr/>
      </dsp:nvSpPr>
      <dsp:spPr>
        <a:xfrm>
          <a:off x="277275" y="208046"/>
          <a:ext cx="504136" cy="50413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36B916-2910-4616-A899-DABE98DC1C3E}">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lvl="0" algn="l" defTabSz="844550">
            <a:lnSpc>
              <a:spcPct val="90000"/>
            </a:lnSpc>
            <a:spcBef>
              <a:spcPct val="0"/>
            </a:spcBef>
            <a:spcAft>
              <a:spcPct val="35000"/>
            </a:spcAft>
          </a:pPr>
          <a:r>
            <a:rPr lang="en-US" sz="1900" kern="1200"/>
            <a:t>But if you ask a machine to walk up to your living room and switch on the TV, a machine will take forever to learn that, because machines don't have the reasonable way of thinking.</a:t>
          </a:r>
        </a:p>
      </dsp:txBody>
      <dsp:txXfrm>
        <a:off x="1058686" y="1808"/>
        <a:ext cx="9456913" cy="916611"/>
      </dsp:txXfrm>
    </dsp:sp>
    <dsp:sp modelId="{1F82CECD-B95B-41F1-9E13-7999280AC66E}">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D36E2-FAC9-42A0-BCA6-79BC2338F00B}">
      <dsp:nvSpPr>
        <dsp:cNvPr id="0" name=""/>
        <dsp:cNvSpPr/>
      </dsp:nvSpPr>
      <dsp:spPr>
        <a:xfrm>
          <a:off x="277275" y="1353811"/>
          <a:ext cx="504136" cy="50413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9C9F2C-39E0-43CB-B335-08966637DFB1}">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lvl="0" algn="l" defTabSz="844550">
            <a:lnSpc>
              <a:spcPct val="90000"/>
            </a:lnSpc>
            <a:spcBef>
              <a:spcPct val="0"/>
            </a:spcBef>
            <a:spcAft>
              <a:spcPct val="35000"/>
            </a:spcAft>
          </a:pPr>
          <a:r>
            <a:rPr lang="en-US" sz="1900" kern="1200"/>
            <a:t>They have a very strong processing unit, but they're not yet capable of thinking and reasoning like a human being.</a:t>
          </a:r>
        </a:p>
      </dsp:txBody>
      <dsp:txXfrm>
        <a:off x="1058686" y="1147573"/>
        <a:ext cx="9456913" cy="916611"/>
      </dsp:txXfrm>
    </dsp:sp>
    <dsp:sp modelId="{B160A9AE-FF2B-440B-BE52-CD8D896BE74D}">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6A5A08-D71A-4BF2-9D80-7AB58E9375DD}">
      <dsp:nvSpPr>
        <dsp:cNvPr id="0" name=""/>
        <dsp:cNvSpPr/>
      </dsp:nvSpPr>
      <dsp:spPr>
        <a:xfrm>
          <a:off x="277275" y="2499576"/>
          <a:ext cx="504136" cy="50413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73375-58B2-4ECA-A4F8-90A64D99B91C}">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lvl="0" algn="l" defTabSz="844550">
            <a:lnSpc>
              <a:spcPct val="90000"/>
            </a:lnSpc>
            <a:spcBef>
              <a:spcPct val="0"/>
            </a:spcBef>
            <a:spcAft>
              <a:spcPct val="35000"/>
            </a:spcAft>
          </a:pPr>
          <a:r>
            <a:rPr lang="en-US" sz="1900" kern="1200"/>
            <a:t>So that's exactly why we're still stuck on artificial narrow intelligence. </a:t>
          </a:r>
        </a:p>
      </dsp:txBody>
      <dsp:txXfrm>
        <a:off x="1058686" y="2293338"/>
        <a:ext cx="9456913" cy="916611"/>
      </dsp:txXfrm>
    </dsp:sp>
    <dsp:sp modelId="{EC496904-E51E-43D2-89A1-F6C6C08C0C62}">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9BCD2-4F69-4499-AFF8-EABEB5D616C1}">
      <dsp:nvSpPr>
        <dsp:cNvPr id="0" name=""/>
        <dsp:cNvSpPr/>
      </dsp:nvSpPr>
      <dsp:spPr>
        <a:xfrm>
          <a:off x="277275" y="3645341"/>
          <a:ext cx="504136" cy="50413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A26E0-9908-4455-92C3-828FD6B6F627}">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lvl="0" algn="l" defTabSz="844550">
            <a:lnSpc>
              <a:spcPct val="90000"/>
            </a:lnSpc>
            <a:spcBef>
              <a:spcPct val="0"/>
            </a:spcBef>
            <a:spcAft>
              <a:spcPct val="35000"/>
            </a:spcAft>
          </a:pPr>
          <a:r>
            <a:rPr lang="en-US" sz="1900" kern="1200"/>
            <a:t>So far we haven't developed any machine that can fully be called strong AI,</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EDE35-9F24-4DB9-B8D2-F81A3CED917C}">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2FC1B60-B0F1-4199-97D2-73A252E52629}">
      <dsp:nvSpPr>
        <dsp:cNvPr id="0" name=""/>
        <dsp:cNvSpPr/>
      </dsp:nvSpPr>
      <dsp:spPr>
        <a:xfrm rot="8100000">
          <a:off x="68112"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72AC0-1146-431B-BCD5-100F1CEE78BC}">
      <dsp:nvSpPr>
        <dsp:cNvPr id="0" name=""/>
        <dsp:cNvSpPr/>
      </dsp:nvSpPr>
      <dsp:spPr>
        <a:xfrm>
          <a:off x="10366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42112A-2822-450F-A9F2-882B1C5EB2EF}">
      <dsp:nvSpPr>
        <dsp:cNvPr id="0" name=""/>
        <dsp:cNvSpPr/>
      </dsp:nvSpPr>
      <dsp:spPr>
        <a:xfrm>
          <a:off x="454379" y="887672"/>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a:t>The first AI laboratory was established. This period marked the research era for AI. So the first AI lab where research was performed is the MIT lab, which is still running til date.</a:t>
          </a:r>
        </a:p>
      </dsp:txBody>
      <dsp:txXfrm>
        <a:off x="454379" y="887672"/>
        <a:ext cx="3498086" cy="1287996"/>
      </dsp:txXfrm>
    </dsp:sp>
    <dsp:sp modelId="{29EBB577-7678-4918-AB98-A10516FD882E}">
      <dsp:nvSpPr>
        <dsp:cNvPr id="0" name=""/>
        <dsp:cNvSpPr/>
      </dsp:nvSpPr>
      <dsp:spPr>
        <a:xfrm>
          <a:off x="454379" y="435133"/>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1959</a:t>
          </a:r>
        </a:p>
      </dsp:txBody>
      <dsp:txXfrm>
        <a:off x="454379" y="435133"/>
        <a:ext cx="3498086" cy="452539"/>
      </dsp:txXfrm>
    </dsp:sp>
    <dsp:sp modelId="{B77F14F3-E267-48CA-872C-2A6958BA04BE}">
      <dsp:nvSpPr>
        <dsp:cNvPr id="0" name=""/>
        <dsp:cNvSpPr/>
      </dsp:nvSpPr>
      <dsp:spPr>
        <a:xfrm>
          <a:off x="228109"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3E2AD4A-DAE0-4420-954D-3BC1DE1EC8EA}">
      <dsp:nvSpPr>
        <dsp:cNvPr id="0" name=""/>
        <dsp:cNvSpPr/>
      </dsp:nvSpPr>
      <dsp:spPr>
        <a:xfrm>
          <a:off x="18650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60B7DC-6CE2-48F9-B931-3BBCB19F776E}">
      <dsp:nvSpPr>
        <dsp:cNvPr id="0" name=""/>
        <dsp:cNvSpPr/>
      </dsp:nvSpPr>
      <dsp:spPr>
        <a:xfrm rot="18900000">
          <a:off x="2167232" y="3529937"/>
          <a:ext cx="319993" cy="319993"/>
        </a:xfrm>
        <a:prstGeom prst="teardrop">
          <a:avLst>
            <a:gd name="adj" fmla="val 115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D9696-7AD5-484F-8281-B9D672FBAD42}">
      <dsp:nvSpPr>
        <dsp:cNvPr id="0" name=""/>
        <dsp:cNvSpPr/>
      </dsp:nvSpPr>
      <dsp:spPr>
        <a:xfrm>
          <a:off x="2202780"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393267C-F816-4C6C-979A-174C22F8B07F}">
      <dsp:nvSpPr>
        <dsp:cNvPr id="0" name=""/>
        <dsp:cNvSpPr/>
      </dsp:nvSpPr>
      <dsp:spPr>
        <a:xfrm>
          <a:off x="2553498" y="2175669"/>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lvl="0" algn="l" defTabSz="666750">
            <a:lnSpc>
              <a:spcPct val="90000"/>
            </a:lnSpc>
            <a:spcBef>
              <a:spcPct val="0"/>
            </a:spcBef>
            <a:spcAft>
              <a:spcPct val="35000"/>
            </a:spcAft>
          </a:pPr>
          <a:r>
            <a:rPr lang="en-US" sz="1500" kern="1200"/>
            <a:t>The first robot was introduced to the General Motors assembly line.</a:t>
          </a:r>
        </a:p>
      </dsp:txBody>
      <dsp:txXfrm>
        <a:off x="2553498" y="2175669"/>
        <a:ext cx="3498086" cy="1287996"/>
      </dsp:txXfrm>
    </dsp:sp>
    <dsp:sp modelId="{520C3133-5A2E-4768-ADB9-E2D5AD0B7D81}">
      <dsp:nvSpPr>
        <dsp:cNvPr id="0" name=""/>
        <dsp:cNvSpPr/>
      </dsp:nvSpPr>
      <dsp:spPr>
        <a:xfrm>
          <a:off x="2553498" y="3463665"/>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1960</a:t>
          </a:r>
        </a:p>
      </dsp:txBody>
      <dsp:txXfrm>
        <a:off x="2553498" y="3463665"/>
        <a:ext cx="3498086" cy="452539"/>
      </dsp:txXfrm>
    </dsp:sp>
    <dsp:sp modelId="{66FBD30F-E7C5-4D2F-81A4-8E1DE8A6B61F}">
      <dsp:nvSpPr>
        <dsp:cNvPr id="0" name=""/>
        <dsp:cNvSpPr/>
      </dsp:nvSpPr>
      <dsp:spPr>
        <a:xfrm>
          <a:off x="2327228" y="2175669"/>
          <a:ext cx="0" cy="1287996"/>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32C356E0-C2A5-493D-81D2-67F8AB9D6B5C}">
      <dsp:nvSpPr>
        <dsp:cNvPr id="0" name=""/>
        <dsp:cNvSpPr/>
      </dsp:nvSpPr>
      <dsp:spPr>
        <a:xfrm>
          <a:off x="2285627" y="2134940"/>
          <a:ext cx="81457" cy="81457"/>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7BC2B-0688-43DC-AA94-9F0AAC9B6789}">
      <dsp:nvSpPr>
        <dsp:cNvPr id="0" name=""/>
        <dsp:cNvSpPr/>
      </dsp:nvSpPr>
      <dsp:spPr>
        <a:xfrm rot="8100000">
          <a:off x="4266351" y="501406"/>
          <a:ext cx="319993" cy="319993"/>
        </a:xfrm>
        <a:prstGeom prst="teardrop">
          <a:avLst>
            <a:gd name="adj" fmla="val 115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69EBC-CE68-4CF3-86E1-F29DC6D5EA51}">
      <dsp:nvSpPr>
        <dsp:cNvPr id="0" name=""/>
        <dsp:cNvSpPr/>
      </dsp:nvSpPr>
      <dsp:spPr>
        <a:xfrm>
          <a:off x="4301899"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9172490-2A98-47BA-82FA-88F3F8AEADDC}">
      <dsp:nvSpPr>
        <dsp:cNvPr id="0" name=""/>
        <dsp:cNvSpPr/>
      </dsp:nvSpPr>
      <dsp:spPr>
        <a:xfrm>
          <a:off x="4652617" y="887672"/>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a:t>the first chatbot was invented.</a:t>
          </a:r>
        </a:p>
      </dsp:txBody>
      <dsp:txXfrm>
        <a:off x="4652617" y="887672"/>
        <a:ext cx="3498086" cy="1287996"/>
      </dsp:txXfrm>
    </dsp:sp>
    <dsp:sp modelId="{8575D053-040B-48B6-B4C4-A85AF7EE29A7}">
      <dsp:nvSpPr>
        <dsp:cNvPr id="0" name=""/>
        <dsp:cNvSpPr/>
      </dsp:nvSpPr>
      <dsp:spPr>
        <a:xfrm>
          <a:off x="4652617" y="435133"/>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1961</a:t>
          </a:r>
        </a:p>
      </dsp:txBody>
      <dsp:txXfrm>
        <a:off x="4652617" y="435133"/>
        <a:ext cx="3498086" cy="452539"/>
      </dsp:txXfrm>
    </dsp:sp>
    <dsp:sp modelId="{2EA04C77-D6B5-484A-B0E5-70251D04C917}">
      <dsp:nvSpPr>
        <dsp:cNvPr id="0" name=""/>
        <dsp:cNvSpPr/>
      </dsp:nvSpPr>
      <dsp:spPr>
        <a:xfrm>
          <a:off x="4426348" y="887672"/>
          <a:ext cx="0" cy="1287996"/>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BC65517F-8B9C-4189-8E71-E72AA90AC2CC}">
      <dsp:nvSpPr>
        <dsp:cNvPr id="0" name=""/>
        <dsp:cNvSpPr/>
      </dsp:nvSpPr>
      <dsp:spPr>
        <a:xfrm>
          <a:off x="4384746" y="2134940"/>
          <a:ext cx="81457" cy="81457"/>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8D191C-A5AB-4F5C-A070-2C92C8057594}">
      <dsp:nvSpPr>
        <dsp:cNvPr id="0" name=""/>
        <dsp:cNvSpPr/>
      </dsp:nvSpPr>
      <dsp:spPr>
        <a:xfrm rot="18900000">
          <a:off x="6365470" y="3529937"/>
          <a:ext cx="319993" cy="319993"/>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78E21-14DF-49AD-9820-5F142D1B0A17}">
      <dsp:nvSpPr>
        <dsp:cNvPr id="0" name=""/>
        <dsp:cNvSpPr/>
      </dsp:nvSpPr>
      <dsp:spPr>
        <a:xfrm>
          <a:off x="6401019"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355ACB5-C61C-4ECD-8BCB-55189852CD05}">
      <dsp:nvSpPr>
        <dsp:cNvPr id="0" name=""/>
        <dsp:cNvSpPr/>
      </dsp:nvSpPr>
      <dsp:spPr>
        <a:xfrm>
          <a:off x="6751736" y="2175669"/>
          <a:ext cx="349808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lvl="0" algn="l" defTabSz="666750">
            <a:lnSpc>
              <a:spcPct val="90000"/>
            </a:lnSpc>
            <a:spcBef>
              <a:spcPct val="0"/>
            </a:spcBef>
            <a:spcAft>
              <a:spcPct val="35000"/>
            </a:spcAft>
          </a:pPr>
          <a:r>
            <a:rPr lang="en-US" sz="1500" kern="1200"/>
            <a:t>Famous IBM Deep Blue. In 1997, the news broke down that IBM's Deep Blue beats the world champion, Garry Kasparov, in the game of chess.  So this was kind of the first accomplishment of AI.</a:t>
          </a:r>
        </a:p>
      </dsp:txBody>
      <dsp:txXfrm>
        <a:off x="6751736" y="2175669"/>
        <a:ext cx="3498086" cy="1287996"/>
      </dsp:txXfrm>
    </dsp:sp>
    <dsp:sp modelId="{6DE7C2E4-47AA-4972-9187-CCB4F7741832}">
      <dsp:nvSpPr>
        <dsp:cNvPr id="0" name=""/>
        <dsp:cNvSpPr/>
      </dsp:nvSpPr>
      <dsp:spPr>
        <a:xfrm>
          <a:off x="6751736" y="3463665"/>
          <a:ext cx="349808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1997</a:t>
          </a:r>
        </a:p>
      </dsp:txBody>
      <dsp:txXfrm>
        <a:off x="6751736" y="3463665"/>
        <a:ext cx="3498086" cy="452539"/>
      </dsp:txXfrm>
    </dsp:sp>
    <dsp:sp modelId="{AB04442B-F483-4ED6-B64C-AF6061AB42AB}">
      <dsp:nvSpPr>
        <dsp:cNvPr id="0" name=""/>
        <dsp:cNvSpPr/>
      </dsp:nvSpPr>
      <dsp:spPr>
        <a:xfrm>
          <a:off x="6525467" y="2175669"/>
          <a:ext cx="0" cy="1287996"/>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71F8F155-69CB-43E1-9674-B43F482688D2}">
      <dsp:nvSpPr>
        <dsp:cNvPr id="0" name=""/>
        <dsp:cNvSpPr/>
      </dsp:nvSpPr>
      <dsp:spPr>
        <a:xfrm>
          <a:off x="6483865" y="2134940"/>
          <a:ext cx="81457" cy="81457"/>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B91D8-330E-4211-AD0A-48F7633EEFE3}">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643C84C-D5C1-4EFA-A0DA-86A0640ADA46}">
      <dsp:nvSpPr>
        <dsp:cNvPr id="0" name=""/>
        <dsp:cNvSpPr/>
      </dsp:nvSpPr>
      <dsp:spPr>
        <a:xfrm rot="8100000">
          <a:off x="67999"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6258F-A451-491D-9AD7-8955DD7EA362}">
      <dsp:nvSpPr>
        <dsp:cNvPr id="0" name=""/>
        <dsp:cNvSpPr/>
      </dsp:nvSpPr>
      <dsp:spPr>
        <a:xfrm>
          <a:off x="10354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C820066-C9D4-4540-884F-3A23B7558C04}">
      <dsp:nvSpPr>
        <dsp:cNvPr id="0" name=""/>
        <dsp:cNvSpPr/>
      </dsp:nvSpPr>
      <dsp:spPr>
        <a:xfrm>
          <a:off x="454265" y="887672"/>
          <a:ext cx="382497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142875" numCol="1" spcCol="1270" anchor="t" anchorCtr="0">
          <a:noAutofit/>
        </a:bodyPr>
        <a:lstStyle/>
        <a:p>
          <a:pPr lvl="0" algn="l" defTabSz="666750">
            <a:lnSpc>
              <a:spcPct val="90000"/>
            </a:lnSpc>
            <a:spcBef>
              <a:spcPct val="0"/>
            </a:spcBef>
            <a:spcAft>
              <a:spcPct val="35000"/>
            </a:spcAft>
          </a:pPr>
          <a:r>
            <a:rPr lang="en-US" sz="1500" kern="1200"/>
            <a:t>When the DARPA Grand Challenge was held, a robotic car named Stanley, which was built by Stanford's racing team, won the DARPA Grand Challenge. That was another big accomplish of AI.</a:t>
          </a:r>
        </a:p>
      </dsp:txBody>
      <dsp:txXfrm>
        <a:off x="454265" y="887672"/>
        <a:ext cx="3824971" cy="1287996"/>
      </dsp:txXfrm>
    </dsp:sp>
    <dsp:sp modelId="{C4B213E0-9595-4791-B431-D3E99912ABEC}">
      <dsp:nvSpPr>
        <dsp:cNvPr id="0" name=""/>
        <dsp:cNvSpPr/>
      </dsp:nvSpPr>
      <dsp:spPr>
        <a:xfrm>
          <a:off x="454265" y="435133"/>
          <a:ext cx="382497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2005</a:t>
          </a:r>
        </a:p>
      </dsp:txBody>
      <dsp:txXfrm>
        <a:off x="454265" y="435133"/>
        <a:ext cx="3824971" cy="452539"/>
      </dsp:txXfrm>
    </dsp:sp>
    <dsp:sp modelId="{C6BD42C0-F337-473F-849A-0DBA6684E6E8}">
      <dsp:nvSpPr>
        <dsp:cNvPr id="0" name=""/>
        <dsp:cNvSpPr/>
      </dsp:nvSpPr>
      <dsp:spPr>
        <a:xfrm>
          <a:off x="227996"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0AD5A3E-95F4-4AE3-A8D4-E2C908A84406}">
      <dsp:nvSpPr>
        <dsp:cNvPr id="0" name=""/>
        <dsp:cNvSpPr/>
      </dsp:nvSpPr>
      <dsp:spPr>
        <a:xfrm>
          <a:off x="186394" y="2134940"/>
          <a:ext cx="81457" cy="8145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5F1C9-65CA-458A-A2DE-FBD436DC4E24}">
      <dsp:nvSpPr>
        <dsp:cNvPr id="0" name=""/>
        <dsp:cNvSpPr/>
      </dsp:nvSpPr>
      <dsp:spPr>
        <a:xfrm rot="18900000">
          <a:off x="5971747" y="3529937"/>
          <a:ext cx="319993" cy="319993"/>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DD6C2C-F643-4048-AE2B-48846778C3D0}">
      <dsp:nvSpPr>
        <dsp:cNvPr id="0" name=""/>
        <dsp:cNvSpPr/>
      </dsp:nvSpPr>
      <dsp:spPr>
        <a:xfrm>
          <a:off x="6007296"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01038-7D59-4E87-8EC6-D0CB4E735D17}">
      <dsp:nvSpPr>
        <dsp:cNvPr id="0" name=""/>
        <dsp:cNvSpPr/>
      </dsp:nvSpPr>
      <dsp:spPr>
        <a:xfrm>
          <a:off x="6358013" y="2175669"/>
          <a:ext cx="3824971"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95250" bIns="95250" numCol="1" spcCol="1270" anchor="b" anchorCtr="0">
          <a:noAutofit/>
        </a:bodyPr>
        <a:lstStyle/>
        <a:p>
          <a:pPr lvl="0" algn="l" defTabSz="666750">
            <a:lnSpc>
              <a:spcPct val="90000"/>
            </a:lnSpc>
            <a:spcBef>
              <a:spcPct val="0"/>
            </a:spcBef>
            <a:spcAft>
              <a:spcPct val="35000"/>
            </a:spcAft>
          </a:pPr>
          <a:r>
            <a:rPr lang="en-US" sz="1500" kern="1200"/>
            <a:t>IBM's question answering system, Watson, defeated the two greatest Jeopardy champions, Brad Rutter and Ken Jennings.</a:t>
          </a:r>
        </a:p>
      </dsp:txBody>
      <dsp:txXfrm>
        <a:off x="6358013" y="2175669"/>
        <a:ext cx="3824971" cy="1287996"/>
      </dsp:txXfrm>
    </dsp:sp>
    <dsp:sp modelId="{2BDBBA96-0461-4324-8A57-11B564BB1F18}">
      <dsp:nvSpPr>
        <dsp:cNvPr id="0" name=""/>
        <dsp:cNvSpPr/>
      </dsp:nvSpPr>
      <dsp:spPr>
        <a:xfrm>
          <a:off x="6358013" y="3463665"/>
          <a:ext cx="3824971"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a:t>2011</a:t>
          </a:r>
        </a:p>
      </dsp:txBody>
      <dsp:txXfrm>
        <a:off x="6358013" y="3463665"/>
        <a:ext cx="3824971" cy="452539"/>
      </dsp:txXfrm>
    </dsp:sp>
    <dsp:sp modelId="{E3E63A43-6111-4773-80CC-CE28B94CFB02}">
      <dsp:nvSpPr>
        <dsp:cNvPr id="0" name=""/>
        <dsp:cNvSpPr/>
      </dsp:nvSpPr>
      <dsp:spPr>
        <a:xfrm>
          <a:off x="6131744" y="2175669"/>
          <a:ext cx="0" cy="1287996"/>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B56FF5B6-4D8D-4145-86B2-03949274A393}">
      <dsp:nvSpPr>
        <dsp:cNvPr id="0" name=""/>
        <dsp:cNvSpPr/>
      </dsp:nvSpPr>
      <dsp:spPr>
        <a:xfrm>
          <a:off x="6090142" y="2134940"/>
          <a:ext cx="81457" cy="81457"/>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45453-ECB0-49D0-8725-1FCA894971D2}">
      <dsp:nvSpPr>
        <dsp:cNvPr id="0" name=""/>
        <dsp:cNvSpPr/>
      </dsp:nvSpPr>
      <dsp:spPr>
        <a:xfrm>
          <a:off x="205509" y="16114"/>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2B834-CA4C-49BE-A0CD-6B91367E092B}">
      <dsp:nvSpPr>
        <dsp:cNvPr id="0" name=""/>
        <dsp:cNvSpPr/>
      </dsp:nvSpPr>
      <dsp:spPr>
        <a:xfrm>
          <a:off x="396960" y="207566"/>
          <a:ext cx="528770" cy="5287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5B250-6791-4DD8-A61B-623EEF90542E}">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machine learning,</a:t>
          </a:r>
        </a:p>
      </dsp:txBody>
      <dsp:txXfrm>
        <a:off x="1312541" y="16114"/>
        <a:ext cx="2148945" cy="911674"/>
      </dsp:txXfrm>
    </dsp:sp>
    <dsp:sp modelId="{F7FC0758-200C-4A40-AB9A-50F4C3319DE7}">
      <dsp:nvSpPr>
        <dsp:cNvPr id="0" name=""/>
        <dsp:cNvSpPr/>
      </dsp:nvSpPr>
      <dsp:spPr>
        <a:xfrm>
          <a:off x="3835925" y="16114"/>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AC599-8A67-462E-B055-592D69D0C6D9}">
      <dsp:nvSpPr>
        <dsp:cNvPr id="0" name=""/>
        <dsp:cNvSpPr/>
      </dsp:nvSpPr>
      <dsp:spPr>
        <a:xfrm>
          <a:off x="4027376" y="207566"/>
          <a:ext cx="528770" cy="52877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1C13FE-5C7B-476B-ADE6-8FECC96B8F58}">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deep learning, </a:t>
          </a:r>
        </a:p>
      </dsp:txBody>
      <dsp:txXfrm>
        <a:off x="4942957" y="16114"/>
        <a:ext cx="2148945" cy="911674"/>
      </dsp:txXfrm>
    </dsp:sp>
    <dsp:sp modelId="{62C268CA-EAF2-4CD3-B2B9-ED15595B5948}">
      <dsp:nvSpPr>
        <dsp:cNvPr id="0" name=""/>
        <dsp:cNvSpPr/>
      </dsp:nvSpPr>
      <dsp:spPr>
        <a:xfrm>
          <a:off x="7466341" y="16114"/>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BF622-9710-4C88-B74A-94122F18BDE4}">
      <dsp:nvSpPr>
        <dsp:cNvPr id="0" name=""/>
        <dsp:cNvSpPr/>
      </dsp:nvSpPr>
      <dsp:spPr>
        <a:xfrm>
          <a:off x="7657792" y="207566"/>
          <a:ext cx="528770" cy="52877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42BBFB-3ED7-4E2C-972D-CB892D8033DB}">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neural networks, </a:t>
          </a:r>
        </a:p>
      </dsp:txBody>
      <dsp:txXfrm>
        <a:off x="8573374" y="16114"/>
        <a:ext cx="2148945" cy="911674"/>
      </dsp:txXfrm>
    </dsp:sp>
    <dsp:sp modelId="{F587C8A9-B253-4AB5-AF29-3D966DD43A75}">
      <dsp:nvSpPr>
        <dsp:cNvPr id="0" name=""/>
        <dsp:cNvSpPr/>
      </dsp:nvSpPr>
      <dsp:spPr>
        <a:xfrm>
          <a:off x="205509" y="164056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A8CCA-E2B1-4211-B02C-7BA26DA794E2}">
      <dsp:nvSpPr>
        <dsp:cNvPr id="0" name=""/>
        <dsp:cNvSpPr/>
      </dsp:nvSpPr>
      <dsp:spPr>
        <a:xfrm>
          <a:off x="396960" y="1832017"/>
          <a:ext cx="528770" cy="52877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C5402C-99B5-4DB1-9F53-52AD90F8841D}">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natural language processing, </a:t>
          </a:r>
        </a:p>
      </dsp:txBody>
      <dsp:txXfrm>
        <a:off x="1312541" y="1640565"/>
        <a:ext cx="2148945" cy="911674"/>
      </dsp:txXfrm>
    </dsp:sp>
    <dsp:sp modelId="{95275D2B-70A8-4690-B439-3C59193293E2}">
      <dsp:nvSpPr>
        <dsp:cNvPr id="0" name=""/>
        <dsp:cNvSpPr/>
      </dsp:nvSpPr>
      <dsp:spPr>
        <a:xfrm>
          <a:off x="3835925" y="1640565"/>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8B184-4E4B-4A5A-B624-959B94667977}">
      <dsp:nvSpPr>
        <dsp:cNvPr id="0" name=""/>
        <dsp:cNvSpPr/>
      </dsp:nvSpPr>
      <dsp:spPr>
        <a:xfrm>
          <a:off x="4027376" y="1832017"/>
          <a:ext cx="528770" cy="52877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4CD06B-2C10-43FF-B541-2BE58F40D1EC}">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knowledge based expert systems </a:t>
          </a:r>
        </a:p>
      </dsp:txBody>
      <dsp:txXfrm>
        <a:off x="4942957" y="1640565"/>
        <a:ext cx="2148945" cy="911674"/>
      </dsp:txXfrm>
    </dsp:sp>
    <dsp:sp modelId="{3A054213-5404-41B9-A9A7-D52A86EF3C1E}">
      <dsp:nvSpPr>
        <dsp:cNvPr id="0" name=""/>
        <dsp:cNvSpPr/>
      </dsp:nvSpPr>
      <dsp:spPr>
        <a:xfrm>
          <a:off x="7466341"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41177-15A6-4FA2-9ADA-949315430D6F}">
      <dsp:nvSpPr>
        <dsp:cNvPr id="0" name=""/>
        <dsp:cNvSpPr/>
      </dsp:nvSpPr>
      <dsp:spPr>
        <a:xfrm>
          <a:off x="7657792" y="1832017"/>
          <a:ext cx="528770" cy="52877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4E8BFF-1888-4C0A-8723-A4DB9CBD8DE5}">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computer vision </a:t>
          </a:r>
        </a:p>
      </dsp:txBody>
      <dsp:txXfrm>
        <a:off x="8573374" y="1640565"/>
        <a:ext cx="2148945" cy="911674"/>
      </dsp:txXfrm>
    </dsp:sp>
    <dsp:sp modelId="{E137C3B4-5D11-412E-AA2D-CCC653B39035}">
      <dsp:nvSpPr>
        <dsp:cNvPr id="0" name=""/>
        <dsp:cNvSpPr/>
      </dsp:nvSpPr>
      <dsp:spPr>
        <a:xfrm>
          <a:off x="205509" y="3265016"/>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73A12-1BFB-4B73-B92B-980EDD1154DC}">
      <dsp:nvSpPr>
        <dsp:cNvPr id="0" name=""/>
        <dsp:cNvSpPr/>
      </dsp:nvSpPr>
      <dsp:spPr>
        <a:xfrm>
          <a:off x="396960" y="3456467"/>
          <a:ext cx="528770" cy="52877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3D7AA-816E-4A24-8727-91939F6F3025}">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22350">
            <a:lnSpc>
              <a:spcPct val="100000"/>
            </a:lnSpc>
            <a:spcBef>
              <a:spcPct val="0"/>
            </a:spcBef>
            <a:spcAft>
              <a:spcPct val="35000"/>
            </a:spcAft>
          </a:pPr>
          <a:r>
            <a:rPr lang="en-US" sz="2300" kern="1200"/>
            <a:t>image processing.</a:t>
          </a:r>
        </a:p>
      </dsp:txBody>
      <dsp:txXfrm>
        <a:off x="1312541" y="3265016"/>
        <a:ext cx="2148945" cy="91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05087-6E81-4C11-9CB3-9E8ED97C261B}">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2C6E9-0BF2-418D-A358-AB02FEA3D77A}">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More computation power : one of the greatest technology that made this possible are GPUs</a:t>
          </a:r>
        </a:p>
      </dsp:txBody>
      <dsp:txXfrm>
        <a:off x="0" y="0"/>
        <a:ext cx="10515600" cy="1087834"/>
      </dsp:txXfrm>
    </dsp:sp>
    <dsp:sp modelId="{5A899D0C-54B4-498A-84A4-D6307DF0B6DC}">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CEBA00-2CEE-4826-B271-E761B49019B9}">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Lot of data at present</a:t>
          </a:r>
        </a:p>
      </dsp:txBody>
      <dsp:txXfrm>
        <a:off x="0" y="1087834"/>
        <a:ext cx="10515600" cy="1087834"/>
      </dsp:txXfrm>
    </dsp:sp>
    <dsp:sp modelId="{22F51BD6-6401-4D35-9C81-217B551D92FE}">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35826-A3FE-402B-B4F0-63E690BB8B65}">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Very effective algorithms</a:t>
          </a:r>
        </a:p>
      </dsp:txBody>
      <dsp:txXfrm>
        <a:off x="0" y="2175669"/>
        <a:ext cx="10515600" cy="1087834"/>
      </dsp:txXfrm>
    </dsp:sp>
    <dsp:sp modelId="{91CFC48D-8302-4BAA-99AC-3BB9B7EAC2A8}">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DB420-A9EB-408A-B091-B3F2048B9ECF}">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Fresh Investment: Universities, governments, startup, and tech giants are all investing in AI.</a:t>
          </a:r>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20F8D-469C-4029-A789-57BBAB4EC82C}">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B45F5-3CD1-41BC-8B95-6508769E9D69}">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a:t>healthcare, </a:t>
          </a:r>
        </a:p>
      </dsp:txBody>
      <dsp:txXfrm>
        <a:off x="0" y="0"/>
        <a:ext cx="6492875" cy="1276350"/>
      </dsp:txXfrm>
    </dsp:sp>
    <dsp:sp modelId="{2A3A6494-EFA4-4D49-8939-3BAA2EF9B1B8}">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51C56-FF68-47EF-B507-FB1CCB225798}">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a:t>robotics,</a:t>
          </a:r>
        </a:p>
      </dsp:txBody>
      <dsp:txXfrm>
        <a:off x="0" y="1276350"/>
        <a:ext cx="6492875" cy="1276350"/>
      </dsp:txXfrm>
    </dsp:sp>
    <dsp:sp modelId="{50081A87-CA5A-4E9C-B921-F1B3148C56C7}">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EEA1D-D6B7-4FDE-BDD8-6DDB0DE5FF90}">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a:t>marketing,</a:t>
          </a:r>
        </a:p>
      </dsp:txBody>
      <dsp:txXfrm>
        <a:off x="0" y="2552700"/>
        <a:ext cx="6492875" cy="1276350"/>
      </dsp:txXfrm>
    </dsp:sp>
    <dsp:sp modelId="{DE6AE7C3-E80B-49D1-A55E-65FBC4A2BC9C}">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6E79F-1D35-4D1D-A7C9-F95BC2B1A311}">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a:t>business analytics,</a:t>
          </a:r>
        </a:p>
      </dsp:txBody>
      <dsp:txXfrm>
        <a:off x="0" y="3829050"/>
        <a:ext cx="6492875" cy="1276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6F00B-52D3-472D-90F8-356230CD0CAE}">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9EE8E-8B06-496A-9234-3E0DE7F96B0C}">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a:lnSpc>
              <a:spcPct val="90000"/>
            </a:lnSpc>
            <a:spcBef>
              <a:spcPct val="0"/>
            </a:spcBef>
            <a:spcAft>
              <a:spcPct val="35000"/>
            </a:spcAft>
          </a:pPr>
          <a:r>
            <a:rPr lang="en-US" sz="4300" kern="1200"/>
            <a:t>Instagram, Facebook, Twitter, they heavily rely on artificial intelligence.</a:t>
          </a:r>
        </a:p>
      </dsp:txBody>
      <dsp:txXfrm>
        <a:off x="0" y="0"/>
        <a:ext cx="6900512" cy="2768070"/>
      </dsp:txXfrm>
    </dsp:sp>
    <dsp:sp modelId="{FF52CF76-1DF1-43DC-BA19-E26A3A2AB2A9}">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607CD-40AE-4A72-B98D-71069E99D691}">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a:lnSpc>
              <a:spcPct val="90000"/>
            </a:lnSpc>
            <a:spcBef>
              <a:spcPct val="0"/>
            </a:spcBef>
            <a:spcAft>
              <a:spcPct val="35000"/>
            </a:spcAft>
          </a:pPr>
          <a:r>
            <a:rPr lang="en-US" sz="4300" kern="1200"/>
            <a:t>Twitter's AI which is being used to identify any sort of hate speech and terroristic languages in tweets. </a:t>
          </a:r>
        </a:p>
      </dsp:txBody>
      <dsp:txXfrm>
        <a:off x="0" y="2768070"/>
        <a:ext cx="6900512" cy="27680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85322-E546-43BA-8BFB-1290CC633D30}">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4114E-1867-4B06-9EDA-BBB821ACB2FA}">
      <dsp:nvSpPr>
        <dsp:cNvPr id="0" name=""/>
        <dsp:cNvSpPr/>
      </dsp:nvSpPr>
      <dsp:spPr>
        <a:xfrm>
          <a:off x="492877" y="750432"/>
          <a:ext cx="774830" cy="77483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CCDCAB-0A0E-4DDC-8D13-6A2D97C1440B}">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US" sz="1700" kern="1200"/>
            <a:t>If you open up your inbox right now, you will notice that there are separate sections.</a:t>
          </a:r>
        </a:p>
      </dsp:txBody>
      <dsp:txXfrm>
        <a:off x="1834517" y="469890"/>
        <a:ext cx="3148942" cy="1335915"/>
      </dsp:txXfrm>
    </dsp:sp>
    <dsp:sp modelId="{061CB73E-0328-418E-BCEB-EE30BD9F2583}">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DE1769-A65C-4212-A99B-631550E5D8B4}">
      <dsp:nvSpPr>
        <dsp:cNvPr id="0" name=""/>
        <dsp:cNvSpPr/>
      </dsp:nvSpPr>
      <dsp:spPr>
        <a:xfrm>
          <a:off x="5812681" y="750432"/>
          <a:ext cx="774830" cy="77483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25997-D074-49B5-A8D6-81C3B3CE4430}">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US" sz="1700" kern="1200"/>
            <a:t>For example, we have primary section, social section, and all of that. </a:t>
          </a:r>
        </a:p>
      </dsp:txBody>
      <dsp:txXfrm>
        <a:off x="7154322" y="469890"/>
        <a:ext cx="3148942" cy="1335915"/>
      </dsp:txXfrm>
    </dsp:sp>
    <dsp:sp modelId="{2DD44F0D-010E-4AC9-8E57-B31DFCE8313D}">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0E50B-94EC-449F-8A9F-F6AF27CCC641}">
      <dsp:nvSpPr>
        <dsp:cNvPr id="0" name=""/>
        <dsp:cNvSpPr/>
      </dsp:nvSpPr>
      <dsp:spPr>
        <a:xfrm>
          <a:off x="492877" y="2826074"/>
          <a:ext cx="774830" cy="77483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D0236-7939-4FAC-B9A0-38EAA394193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US" sz="1700" kern="1200"/>
            <a:t>Gmail has a separate section called the spam mails also.</a:t>
          </a:r>
        </a:p>
      </dsp:txBody>
      <dsp:txXfrm>
        <a:off x="1834517" y="2545532"/>
        <a:ext cx="3148942" cy="1335915"/>
      </dsp:txXfrm>
    </dsp:sp>
    <dsp:sp modelId="{3CBA4984-D662-45BA-AEAE-5546AD4A280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89102-63C6-492F-9A28-93B21B05C711}">
      <dsp:nvSpPr>
        <dsp:cNvPr id="0" name=""/>
        <dsp:cNvSpPr/>
      </dsp:nvSpPr>
      <dsp:spPr>
        <a:xfrm>
          <a:off x="5812681" y="2826074"/>
          <a:ext cx="774830" cy="77483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6BF87-C82B-41E6-9CD9-1B52DED32C03}">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US" sz="1700" kern="1200"/>
            <a:t>So, what Gmail does is it makes use of concepts of artificial intelligence and machine learning algorithms to classify emails as spam and non-spam.</a:t>
          </a:r>
        </a:p>
      </dsp:txBody>
      <dsp:txXfrm>
        <a:off x="7154322" y="2545532"/>
        <a:ext cx="3148942" cy="13359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40EBD-A17E-4E4E-9C76-A6E002AA6D31}">
      <dsp:nvSpPr>
        <dsp:cNvPr id="0" name=""/>
        <dsp:cNvSpPr/>
      </dsp:nvSpPr>
      <dsp:spPr>
        <a:xfrm>
          <a:off x="0" y="3850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5500" kern="1200"/>
            <a:t>Artificial narrow intelligence</a:t>
          </a:r>
        </a:p>
      </dsp:txBody>
      <dsp:txXfrm>
        <a:off x="64397" y="102903"/>
        <a:ext cx="10386806" cy="1190381"/>
      </dsp:txXfrm>
    </dsp:sp>
    <dsp:sp modelId="{4848EAE7-1B96-43DE-A860-72669587D7C0}">
      <dsp:nvSpPr>
        <dsp:cNvPr id="0" name=""/>
        <dsp:cNvSpPr/>
      </dsp:nvSpPr>
      <dsp:spPr>
        <a:xfrm>
          <a:off x="0" y="1516081"/>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5500" kern="1200"/>
            <a:t>Artificial general intelligence,</a:t>
          </a:r>
        </a:p>
      </dsp:txBody>
      <dsp:txXfrm>
        <a:off x="64397" y="1580478"/>
        <a:ext cx="10386806" cy="1190381"/>
      </dsp:txXfrm>
    </dsp:sp>
    <dsp:sp modelId="{03A1397A-6176-49C3-9942-EC464BF8E582}">
      <dsp:nvSpPr>
        <dsp:cNvPr id="0" name=""/>
        <dsp:cNvSpPr/>
      </dsp:nvSpPr>
      <dsp:spPr>
        <a:xfrm>
          <a:off x="0" y="299365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5500" kern="1200"/>
            <a:t>Artificial super intelligence.</a:t>
          </a:r>
        </a:p>
      </dsp:txBody>
      <dsp:txXfrm>
        <a:off x="64397" y="3058053"/>
        <a:ext cx="10386806" cy="1190381"/>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xmlns="">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xmlns="">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xmlns="">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xmlns="">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xmlns="">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xmlns="">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echzim.co.zw/2016/08/artificial-intelligence-ai-already-zimbabwe-need-know/"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hyperlink" Target="http://tex.stackexchange.com/questions/292638/writing-google-logo-in-latex"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itizentruth.org/jp-morgan-chase-and-divests-from-private-prison-operators/"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peoplematters.in/article/hr-technology/role-of-hr-in-digital-transformation-journey-at-ibm-13876"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uturism.com/medical-ai-may-better-spotting-eye-disease-real-doctors/?src=featured"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pngall.com/facebook-png"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aymondtec.com/2020/08/an-alexa-bug-could-have-exposed-your-voice-history-to-hackers/"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oplemattersglobal.com/news/hr-technology/another-failed-attempt-of-ai-replacing-humans-microsoft-ai-editor-already-shows-signs-of-inaccuracies-25967"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Autonomous_car"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Tesla_Cybertruck"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wired.it/play/televisione/2016/01/22/netflix-blocco-primi-contenuti/"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3" Type="http://schemas.openxmlformats.org/officeDocument/2006/relationships/hyperlink" Target="https://in5d.com/ai-technology-and-brain-mapping/"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i.stackexchange.com/questions/9305/what-problems-in-ai-are-not-machine-learning" TargetMode="External"/><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scherlund.blogspot.com/2019/05/ai-vs-machine-learning-vs-deep-learning.html"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itcandy.cn/7469.htm" TargetMode="Externa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herlund.blogspot.com/2018/10/what-is-deep-learning-ai-simple-guide.html" TargetMode="External"/><Relationship Id="rId2" Type="http://schemas.openxmlformats.org/officeDocument/2006/relationships/image" Target="../media/image5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paulcbrunson.com/2013/08/30-steps-to-a-better-you-the-journey-begins/" TargetMode="External"/><Relationship Id="rId2" Type="http://schemas.openxmlformats.org/officeDocument/2006/relationships/image" Target="../media/image55.jpeg"/><Relationship Id="rId1" Type="http://schemas.openxmlformats.org/officeDocument/2006/relationships/slideLayout" Target="../slideLayouts/slideLayout3.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5400">
                <a:cs typeface="Calibri Light"/>
              </a:rPr>
              <a:t>Introduction of Artificial Intelligence </a:t>
            </a:r>
            <a:endParaRPr lang="en-US" sz="5400"/>
          </a:p>
        </p:txBody>
      </p:sp>
      <p:sp>
        <p:nvSpPr>
          <p:cNvPr id="3" name="Subtitle 2"/>
          <p:cNvSpPr>
            <a:spLocks noGrp="1"/>
          </p:cNvSpPr>
          <p:nvPr>
            <p:ph type="subTitle" idx="1"/>
          </p:nvPr>
        </p:nvSpPr>
        <p:spPr>
          <a:xfrm>
            <a:off x="7464612" y="4750893"/>
            <a:ext cx="4087305" cy="1147863"/>
          </a:xfrm>
        </p:spPr>
        <p:txBody>
          <a:bodyPr vert="horz" lIns="91440" tIns="45720" rIns="91440" bIns="45720" rtlCol="0" anchor="t">
            <a:normAutofit/>
          </a:bodyPr>
          <a:lstStyle/>
          <a:p>
            <a:pPr algn="l"/>
            <a:r>
              <a:rPr lang="en-US" sz="2000">
                <a:cs typeface="Calibri"/>
              </a:rPr>
              <a:t>Data is new oil &amp; AI is new IC engine</a:t>
            </a:r>
            <a:endParaRPr lang="en-US" sz="20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E24BF8A8-FD0C-E589-BD9F-29AE57E6D6EC}"/>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6325" r="15011"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22F7F5D1-8B77-EDEC-2294-B90EC2A07DC3}"/>
              </a:ext>
            </a:extLst>
          </p:cNvPr>
          <p:cNvSpPr txBox="1"/>
          <p:nvPr/>
        </p:nvSpPr>
        <p:spPr>
          <a:xfrm>
            <a:off x="7275871" y="5899355"/>
            <a:ext cx="48178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cs typeface="Calibri"/>
              </a:rPr>
              <a:t>Dr. Sandip Kumar Lahiri</a:t>
            </a:r>
          </a:p>
        </p:txBody>
      </p:sp>
      <p:sp>
        <p:nvSpPr>
          <p:cNvPr id="8" name="TextBox 7">
            <a:extLst>
              <a:ext uri="{FF2B5EF4-FFF2-40B4-BE49-F238E27FC236}">
                <a16:creationId xmlns:a16="http://schemas.microsoft.com/office/drawing/2014/main" id="{E874AE8D-4A26-AEAF-790E-DAE725E1CBBE}"/>
              </a:ext>
            </a:extLst>
          </p:cNvPr>
          <p:cNvSpPr txBox="1"/>
          <p:nvPr/>
        </p:nvSpPr>
        <p:spPr>
          <a:xfrm>
            <a:off x="10373032" y="5616677"/>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C48DC51-CDA8-2CCB-E05A-B779AFA13ECD}"/>
              </a:ext>
            </a:extLst>
          </p:cNvPr>
          <p:cNvSpPr>
            <a:spLocks noGrp="1"/>
          </p:cNvSpPr>
          <p:nvPr>
            <p:ph type="title"/>
          </p:nvPr>
        </p:nvSpPr>
        <p:spPr>
          <a:xfrm>
            <a:off x="535020" y="685800"/>
            <a:ext cx="2780271" cy="5105400"/>
          </a:xfrm>
        </p:spPr>
        <p:txBody>
          <a:bodyPr>
            <a:normAutofit/>
          </a:bodyPr>
          <a:lstStyle/>
          <a:p>
            <a:r>
              <a:rPr lang="en-US" sz="4000">
                <a:solidFill>
                  <a:srgbClr val="FFFFFF"/>
                </a:solidFill>
                <a:ea typeface="+mj-lt"/>
                <a:cs typeface="+mj-lt"/>
              </a:rPr>
              <a:t>Major Application area of AI </a:t>
            </a:r>
          </a:p>
        </p:txBody>
      </p:sp>
      <p:graphicFrame>
        <p:nvGraphicFramePr>
          <p:cNvPr id="5" name="Content Placeholder 2">
            <a:extLst>
              <a:ext uri="{FF2B5EF4-FFF2-40B4-BE49-F238E27FC236}">
                <a16:creationId xmlns:a16="http://schemas.microsoft.com/office/drawing/2014/main" id="{12B5D637-1773-B001-D329-0533D2ADB0A7}"/>
              </a:ext>
            </a:extLst>
          </p:cNvPr>
          <p:cNvGraphicFramePr>
            <a:graphicFrameLocks noGrp="1"/>
          </p:cNvGraphicFramePr>
          <p:nvPr>
            <p:ph idx="1"/>
            <p:extLst>
              <p:ext uri="{D42A27DB-BD31-4B8C-83A1-F6EECF244321}">
                <p14:modId xmlns:p14="http://schemas.microsoft.com/office/powerpoint/2010/main" val="387173261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29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299B4ED-62DE-A248-C38C-72329CD01DCE}"/>
              </a:ext>
            </a:extLst>
          </p:cNvPr>
          <p:cNvSpPr>
            <a:spLocks noGrp="1"/>
          </p:cNvSpPr>
          <p:nvPr>
            <p:ph type="title"/>
          </p:nvPr>
        </p:nvSpPr>
        <p:spPr>
          <a:xfrm>
            <a:off x="1047280" y="759805"/>
            <a:ext cx="10306520" cy="1325563"/>
          </a:xfrm>
        </p:spPr>
        <p:txBody>
          <a:bodyPr>
            <a:normAutofit/>
          </a:bodyPr>
          <a:lstStyle/>
          <a:p>
            <a:r>
              <a:rPr lang="en-US" sz="4000">
                <a:solidFill>
                  <a:srgbClr val="FFFFFF"/>
                </a:solidFill>
                <a:ea typeface="+mj-lt"/>
                <a:cs typeface="+mj-lt"/>
              </a:rPr>
              <a:t>Google predictive search engine </a:t>
            </a:r>
            <a:endParaRPr lang="en-US" sz="4000">
              <a:solidFill>
                <a:srgbClr val="FFFFFF"/>
              </a:solidFill>
            </a:endParaRPr>
          </a:p>
        </p:txBody>
      </p:sp>
      <p:sp>
        <p:nvSpPr>
          <p:cNvPr id="3" name="Content Placeholder 2">
            <a:extLst>
              <a:ext uri="{FF2B5EF4-FFF2-40B4-BE49-F238E27FC236}">
                <a16:creationId xmlns:a16="http://schemas.microsoft.com/office/drawing/2014/main" id="{C517E213-6F20-4E23-69F9-928D9E679F9A}"/>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Predictive searches are based on data that Google collects about you, such as your browser history, your location, your age, and other personal details. </a:t>
            </a:r>
            <a:endParaRPr lang="en-US" sz="2400">
              <a:cs typeface="Calibri" panose="020F0502020204030204"/>
            </a:endParaRPr>
          </a:p>
          <a:p>
            <a:r>
              <a:rPr lang="en-US" sz="2400">
                <a:ea typeface="+mn-lt"/>
                <a:cs typeface="+mn-lt"/>
              </a:rPr>
              <a:t>So by using artificial intelligence, Google attempts to guess what you might be trying to find.</a:t>
            </a:r>
            <a:endParaRPr lang="en-US" sz="2400"/>
          </a:p>
          <a:p>
            <a:endParaRPr lang="en-US" sz="2400">
              <a:cs typeface="Calibri"/>
            </a:endParaRPr>
          </a:p>
        </p:txBody>
      </p:sp>
      <p:pic>
        <p:nvPicPr>
          <p:cNvPr id="4" name="Picture 4" descr="Logo&#10;&#10;Description automatically generated">
            <a:extLst>
              <a:ext uri="{FF2B5EF4-FFF2-40B4-BE49-F238E27FC236}">
                <a16:creationId xmlns:a16="http://schemas.microsoft.com/office/drawing/2014/main" id="{41FC2709-2ACF-A4A9-6DE1-E568E5254E7C}"/>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098892" y="3461891"/>
            <a:ext cx="4802404" cy="1624342"/>
          </a:xfrm>
          <a:prstGeom prst="rect">
            <a:avLst/>
          </a:prstGeom>
        </p:spPr>
      </p:pic>
      <p:sp>
        <p:nvSpPr>
          <p:cNvPr id="5" name="TextBox 4">
            <a:extLst>
              <a:ext uri="{FF2B5EF4-FFF2-40B4-BE49-F238E27FC236}">
                <a16:creationId xmlns:a16="http://schemas.microsoft.com/office/drawing/2014/main" id="{414E7B4B-AD3E-0F7E-7776-4AC7EBB959A9}"/>
              </a:ext>
            </a:extLst>
          </p:cNvPr>
          <p:cNvSpPr txBox="1"/>
          <p:nvPr/>
        </p:nvSpPr>
        <p:spPr>
          <a:xfrm>
            <a:off x="8579828" y="488617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333112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752848C-05F7-1C6D-07E3-AF34350D6E9B}"/>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r="4473"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AE0507-BC60-2217-0A07-3FBD90696316}"/>
              </a:ext>
            </a:extLst>
          </p:cNvPr>
          <p:cNvSpPr>
            <a:spLocks noGrp="1"/>
          </p:cNvSpPr>
          <p:nvPr>
            <p:ph type="title"/>
          </p:nvPr>
        </p:nvSpPr>
        <p:spPr>
          <a:xfrm>
            <a:off x="838200" y="365125"/>
            <a:ext cx="3822189" cy="1899912"/>
          </a:xfrm>
        </p:spPr>
        <p:txBody>
          <a:bodyPr>
            <a:normAutofit/>
          </a:bodyPr>
          <a:lstStyle/>
          <a:p>
            <a:r>
              <a:rPr lang="en-US" sz="4000">
                <a:ea typeface="+mj-lt"/>
                <a:cs typeface="+mj-lt"/>
              </a:rPr>
              <a:t>AI in the finance sector </a:t>
            </a:r>
            <a:endParaRPr lang="en-US" sz="4000"/>
          </a:p>
        </p:txBody>
      </p:sp>
      <p:sp>
        <p:nvSpPr>
          <p:cNvPr id="3" name="Content Placeholder 2">
            <a:extLst>
              <a:ext uri="{FF2B5EF4-FFF2-40B4-BE49-F238E27FC236}">
                <a16:creationId xmlns:a16="http://schemas.microsoft.com/office/drawing/2014/main" id="{674C6C33-5CDE-F44D-895F-FC2DDF8C247E}"/>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1900">
                <a:ea typeface="+mn-lt"/>
                <a:cs typeface="+mn-lt"/>
              </a:rPr>
              <a:t>JP Morgan Chase's Contract Intelligence Platform uses machine learning, artificial intelligence,and image recognition software to analyze legal documents. </a:t>
            </a:r>
            <a:endParaRPr lang="en-US" sz="1900">
              <a:cs typeface="Calibri" panose="020F0502020204030204"/>
            </a:endParaRPr>
          </a:p>
          <a:p>
            <a:r>
              <a:rPr lang="en-US" sz="1900">
                <a:ea typeface="+mn-lt"/>
                <a:cs typeface="+mn-lt"/>
              </a:rPr>
              <a:t>Manually reviewing around 12,000 agreements took over 36,000 hours. </a:t>
            </a:r>
            <a:endParaRPr lang="en-US" sz="1900"/>
          </a:p>
          <a:p>
            <a:r>
              <a:rPr lang="en-US" sz="1900">
                <a:ea typeface="+mn-lt"/>
                <a:cs typeface="+mn-lt"/>
              </a:rPr>
              <a:t>But as soon as this task was replaced by AI machine, it was able to do this in a matter of seconds.</a:t>
            </a:r>
            <a:endParaRPr lang="en-US" sz="1900"/>
          </a:p>
          <a:p>
            <a:endParaRPr lang="en-US" sz="1900">
              <a:cs typeface="Calibri"/>
            </a:endParaRPr>
          </a:p>
        </p:txBody>
      </p:sp>
      <p:sp>
        <p:nvSpPr>
          <p:cNvPr id="5" name="TextBox 4">
            <a:extLst>
              <a:ext uri="{FF2B5EF4-FFF2-40B4-BE49-F238E27FC236}">
                <a16:creationId xmlns:a16="http://schemas.microsoft.com/office/drawing/2014/main" id="{572668FF-43C0-B86E-E8E4-C4DA807AADC2}"/>
              </a:ext>
            </a:extLst>
          </p:cNvPr>
          <p:cNvSpPr txBox="1"/>
          <p:nvPr/>
        </p:nvSpPr>
        <p:spPr>
          <a:xfrm>
            <a:off x="9851294"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BY-ND</a:t>
            </a:r>
            <a:r>
              <a:rPr lang="en-US" sz="700">
                <a:solidFill>
                  <a:srgbClr val="FFFFFF"/>
                </a:solidFill>
              </a:rPr>
              <a:t>.</a:t>
            </a:r>
          </a:p>
        </p:txBody>
      </p:sp>
    </p:spTree>
    <p:extLst>
      <p:ext uri="{BB962C8B-B14F-4D97-AF65-F5344CB8AC3E}">
        <p14:creationId xmlns:p14="http://schemas.microsoft.com/office/powerpoint/2010/main" val="372620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75A6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B974F7-5849-343F-D4A1-80DF86066C02}"/>
              </a:ext>
            </a:extLst>
          </p:cNvPr>
          <p:cNvSpPr>
            <a:spLocks noGrp="1"/>
          </p:cNvSpPr>
          <p:nvPr>
            <p:ph type="title"/>
          </p:nvPr>
        </p:nvSpPr>
        <p:spPr>
          <a:xfrm>
            <a:off x="524256" y="491260"/>
            <a:ext cx="6594189" cy="1625210"/>
          </a:xfrm>
        </p:spPr>
        <p:txBody>
          <a:bodyPr>
            <a:normAutofit/>
          </a:bodyPr>
          <a:lstStyle/>
          <a:p>
            <a:r>
              <a:rPr lang="en-US">
                <a:solidFill>
                  <a:srgbClr val="FFFFFF"/>
                </a:solidFill>
                <a:ea typeface="+mj-lt"/>
                <a:cs typeface="+mj-lt"/>
              </a:rPr>
              <a:t>AI in healthcare </a:t>
            </a:r>
            <a:endParaRPr lang="en-US">
              <a:solidFill>
                <a:srgbClr val="FFFFFF"/>
              </a:solidFill>
            </a:endParaRPr>
          </a:p>
        </p:txBody>
      </p:sp>
      <p:pic>
        <p:nvPicPr>
          <p:cNvPr id="4" name="Picture 4">
            <a:extLst>
              <a:ext uri="{FF2B5EF4-FFF2-40B4-BE49-F238E27FC236}">
                <a16:creationId xmlns:a16="http://schemas.microsoft.com/office/drawing/2014/main" id="{F4462932-9EE4-03B4-F8E6-71311029F46C}"/>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695" r="-3" b="-3"/>
          <a:stretch/>
        </p:blipFill>
        <p:spPr>
          <a:xfrm>
            <a:off x="327547" y="2454903"/>
            <a:ext cx="7058306" cy="4080254"/>
          </a:xfrm>
          <a:prstGeom prst="rect">
            <a:avLst/>
          </a:prstGeom>
        </p:spPr>
      </p:pic>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8BBF9C-A8EE-0FD1-95E5-AC4C067AEC6B}"/>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ea typeface="+mn-lt"/>
                <a:cs typeface="+mn-lt"/>
              </a:rPr>
              <a:t>IBM is one of the pioneers that has developed AI software, specifically for medicine. more than 230 healthcare organizations use IBM AI technology, which is basically IBM Watson. </a:t>
            </a:r>
            <a:endParaRPr lang="en-US" sz="2000">
              <a:solidFill>
                <a:srgbClr val="FFFFFF"/>
              </a:solidFill>
              <a:cs typeface="Calibri" panose="020F0502020204030204"/>
            </a:endParaRPr>
          </a:p>
          <a:p>
            <a:r>
              <a:rPr lang="en-US" sz="2000">
                <a:solidFill>
                  <a:srgbClr val="FFFFFF"/>
                </a:solidFill>
                <a:ea typeface="+mn-lt"/>
                <a:cs typeface="+mn-lt"/>
              </a:rPr>
              <a:t>In 2016, IBM Watson technology was able to cross reference 20 million oncology records quickly and correctly diagnose a rare leukemia condition in a patient.</a:t>
            </a:r>
            <a:endParaRPr lang="en-US" sz="2000">
              <a:solidFill>
                <a:srgbClr val="FFFFFF"/>
              </a:solidFill>
            </a:endParaRPr>
          </a:p>
          <a:p>
            <a:endParaRPr lang="en-US" sz="2000">
              <a:solidFill>
                <a:srgbClr val="FFFFFF"/>
              </a:solidFill>
              <a:cs typeface="Calibri"/>
            </a:endParaRPr>
          </a:p>
        </p:txBody>
      </p:sp>
      <p:sp>
        <p:nvSpPr>
          <p:cNvPr id="5" name="TextBox 4">
            <a:extLst>
              <a:ext uri="{FF2B5EF4-FFF2-40B4-BE49-F238E27FC236}">
                <a16:creationId xmlns:a16="http://schemas.microsoft.com/office/drawing/2014/main" id="{8B884CD0-75D7-77B8-3789-1452702EF245}"/>
              </a:ext>
            </a:extLst>
          </p:cNvPr>
          <p:cNvSpPr txBox="1"/>
          <p:nvPr/>
        </p:nvSpPr>
        <p:spPr>
          <a:xfrm>
            <a:off x="4931335" y="6335102"/>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Tree>
    <p:extLst>
      <p:ext uri="{BB962C8B-B14F-4D97-AF65-F5344CB8AC3E}">
        <p14:creationId xmlns:p14="http://schemas.microsoft.com/office/powerpoint/2010/main" val="214711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F6B4AE0-DBE2-D0FB-0BC1-15DD04D3E6EF}"/>
              </a:ext>
            </a:extLst>
          </p:cNvPr>
          <p:cNvSpPr>
            <a:spLocks noGrp="1"/>
          </p:cNvSpPr>
          <p:nvPr>
            <p:ph type="title"/>
          </p:nvPr>
        </p:nvSpPr>
        <p:spPr>
          <a:xfrm>
            <a:off x="1146879" y="998002"/>
            <a:ext cx="3182940" cy="1471959"/>
          </a:xfrm>
        </p:spPr>
        <p:txBody>
          <a:bodyPr>
            <a:normAutofit/>
          </a:bodyPr>
          <a:lstStyle/>
          <a:p>
            <a:r>
              <a:rPr lang="en-US" sz="3600">
                <a:solidFill>
                  <a:srgbClr val="FFFFFF"/>
                </a:solidFill>
                <a:ea typeface="+mj-lt"/>
                <a:cs typeface="+mj-lt"/>
              </a:rPr>
              <a:t>Google's AI Eye Doctor </a:t>
            </a:r>
            <a:endParaRPr lang="en-US" sz="3600">
              <a:solidFill>
                <a:srgbClr val="FFFFFF"/>
              </a:solidFill>
            </a:endParaRPr>
          </a:p>
        </p:txBody>
      </p:sp>
      <p:sp>
        <p:nvSpPr>
          <p:cNvPr id="3" name="Content Placeholder 2">
            <a:extLst>
              <a:ext uri="{FF2B5EF4-FFF2-40B4-BE49-F238E27FC236}">
                <a16:creationId xmlns:a16="http://schemas.microsoft.com/office/drawing/2014/main" id="{9883FA9F-767B-0762-2E06-B015254F26E1}"/>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2000">
                <a:solidFill>
                  <a:srgbClr val="FEFFFF"/>
                </a:solidFill>
                <a:ea typeface="+mn-lt"/>
                <a:cs typeface="+mn-lt"/>
              </a:rPr>
              <a:t>Google is working with an Indian eye care chain to develop artificial intelligence system which can examine retinal scans and identify a condition called diabetic retinopathy which can cause blindness. </a:t>
            </a:r>
            <a:endParaRPr lang="en-US" sz="2000">
              <a:solidFill>
                <a:srgbClr val="FEFFFF"/>
              </a:solidFill>
            </a:endParaRPr>
          </a:p>
        </p:txBody>
      </p:sp>
      <p:pic>
        <p:nvPicPr>
          <p:cNvPr id="5" name="Picture 5" descr="Shape&#10;&#10;Description automatically generated">
            <a:extLst>
              <a:ext uri="{FF2B5EF4-FFF2-40B4-BE49-F238E27FC236}">
                <a16:creationId xmlns:a16="http://schemas.microsoft.com/office/drawing/2014/main" id="{35856671-1850-AD6F-820E-A02559AA5FB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4998268" y="1699912"/>
            <a:ext cx="6539075" cy="3138756"/>
          </a:xfrm>
          <a:prstGeom prst="rect">
            <a:avLst/>
          </a:prstGeom>
        </p:spPr>
      </p:pic>
      <p:sp>
        <p:nvSpPr>
          <p:cNvPr id="6" name="TextBox 5">
            <a:extLst>
              <a:ext uri="{FF2B5EF4-FFF2-40B4-BE49-F238E27FC236}">
                <a16:creationId xmlns:a16="http://schemas.microsoft.com/office/drawing/2014/main" id="{78D87ADD-13BC-6FA3-1199-F9A3FA80FC9B}"/>
              </a:ext>
            </a:extLst>
          </p:cNvPr>
          <p:cNvSpPr txBox="1"/>
          <p:nvPr/>
        </p:nvSpPr>
        <p:spPr>
          <a:xfrm>
            <a:off x="9203051" y="4638613"/>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3345394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4D8BAC2-3466-3EBE-EB01-19A573FF2CF4}"/>
              </a:ext>
            </a:extLst>
          </p:cNvPr>
          <p:cNvSpPr>
            <a:spLocks noGrp="1"/>
          </p:cNvSpPr>
          <p:nvPr>
            <p:ph type="title"/>
          </p:nvPr>
        </p:nvSpPr>
        <p:spPr>
          <a:xfrm>
            <a:off x="1047280" y="759805"/>
            <a:ext cx="10306520" cy="1325563"/>
          </a:xfrm>
        </p:spPr>
        <p:txBody>
          <a:bodyPr>
            <a:normAutofit/>
          </a:bodyPr>
          <a:lstStyle/>
          <a:p>
            <a:r>
              <a:rPr lang="en-US" sz="4000">
                <a:solidFill>
                  <a:srgbClr val="FFFFFF"/>
                </a:solidFill>
                <a:ea typeface="+mj-lt"/>
                <a:cs typeface="+mj-lt"/>
              </a:rPr>
              <a:t>Facebook</a:t>
            </a:r>
            <a:endParaRPr lang="en-US" sz="4000">
              <a:solidFill>
                <a:srgbClr val="FFFFFF"/>
              </a:solidFill>
            </a:endParaRPr>
          </a:p>
        </p:txBody>
      </p:sp>
      <p:sp>
        <p:nvSpPr>
          <p:cNvPr id="3" name="Content Placeholder 2">
            <a:extLst>
              <a:ext uri="{FF2B5EF4-FFF2-40B4-BE49-F238E27FC236}">
                <a16:creationId xmlns:a16="http://schemas.microsoft.com/office/drawing/2014/main" id="{B9E257D4-85DA-3084-CEAE-D73F182C52FD}"/>
              </a:ext>
            </a:extLst>
          </p:cNvPr>
          <p:cNvSpPr>
            <a:spLocks noGrp="1"/>
          </p:cNvSpPr>
          <p:nvPr>
            <p:ph idx="1"/>
          </p:nvPr>
        </p:nvSpPr>
        <p:spPr>
          <a:xfrm>
            <a:off x="1424904" y="2494450"/>
            <a:ext cx="4053545" cy="3563159"/>
          </a:xfrm>
        </p:spPr>
        <p:txBody>
          <a:bodyPr vert="horz" lIns="91440" tIns="45720" rIns="91440" bIns="45720" rtlCol="0">
            <a:normAutofit/>
          </a:bodyPr>
          <a:lstStyle/>
          <a:p>
            <a:r>
              <a:rPr lang="en-US" sz="2400">
                <a:ea typeface="+mn-lt"/>
                <a:cs typeface="+mn-lt"/>
              </a:rPr>
              <a:t>artificial intelligence is used for face verification wherein you make use of machine learning and deep learning concept in order to detect facial features and tag your friends. </a:t>
            </a:r>
            <a:endParaRPr lang="en-US" sz="2400"/>
          </a:p>
        </p:txBody>
      </p:sp>
      <p:pic>
        <p:nvPicPr>
          <p:cNvPr id="4" name="Picture 4" descr="Icon&#10;&#10;Description automatically generated">
            <a:extLst>
              <a:ext uri="{FF2B5EF4-FFF2-40B4-BE49-F238E27FC236}">
                <a16:creationId xmlns:a16="http://schemas.microsoft.com/office/drawing/2014/main" id="{0D52FA93-B05D-8FD6-8022-01583E4F956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718408" y="2492376"/>
            <a:ext cx="3563372" cy="3563372"/>
          </a:xfrm>
          <a:prstGeom prst="rect">
            <a:avLst/>
          </a:prstGeom>
        </p:spPr>
      </p:pic>
      <p:sp>
        <p:nvSpPr>
          <p:cNvPr id="5" name="TextBox 4">
            <a:extLst>
              <a:ext uri="{FF2B5EF4-FFF2-40B4-BE49-F238E27FC236}">
                <a16:creationId xmlns:a16="http://schemas.microsoft.com/office/drawing/2014/main" id="{60C7340C-06FC-BE4B-A950-2A4A519E1359}"/>
              </a:ext>
            </a:extLst>
          </p:cNvPr>
          <p:cNvSpPr txBox="1"/>
          <p:nvPr/>
        </p:nvSpPr>
        <p:spPr>
          <a:xfrm>
            <a:off x="7947487" y="5855693"/>
            <a:ext cx="233429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3609613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89200-54CF-4F99-5067-5213A7BB501E}"/>
              </a:ext>
            </a:extLst>
          </p:cNvPr>
          <p:cNvSpPr>
            <a:spLocks noGrp="1"/>
          </p:cNvSpPr>
          <p:nvPr>
            <p:ph type="title"/>
          </p:nvPr>
        </p:nvSpPr>
        <p:spPr>
          <a:xfrm>
            <a:off x="635000" y="640823"/>
            <a:ext cx="3418659" cy="5583148"/>
          </a:xfrm>
        </p:spPr>
        <p:txBody>
          <a:bodyPr anchor="ctr">
            <a:normAutofit/>
          </a:bodyPr>
          <a:lstStyle/>
          <a:p>
            <a:r>
              <a:rPr lang="en-US" sz="5400">
                <a:ea typeface="+mj-lt"/>
                <a:cs typeface="+mj-lt"/>
              </a:rPr>
              <a:t>Social media platforms </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BC53DAE-9AE4-ADCF-93E2-DAC6F919F7C4}"/>
              </a:ext>
            </a:extLst>
          </p:cNvPr>
          <p:cNvGraphicFramePr>
            <a:graphicFrameLocks noGrp="1"/>
          </p:cNvGraphicFramePr>
          <p:nvPr>
            <p:ph idx="1"/>
            <p:extLst>
              <p:ext uri="{D42A27DB-BD31-4B8C-83A1-F6EECF244321}">
                <p14:modId xmlns:p14="http://schemas.microsoft.com/office/powerpoint/2010/main" val="118576324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914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89200-54CF-4F99-5067-5213A7BB501E}"/>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Social media platforms </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8894D0-5755-2659-84D2-B3161154F205}"/>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000">
                <a:ea typeface="+mn-lt"/>
                <a:cs typeface="+mn-lt"/>
              </a:rPr>
              <a:t>It makes use of machine leaning, deep learning, natural language processing in order to filter out any offensive or any reportable content.</a:t>
            </a:r>
            <a:endParaRPr lang="en-US" sz="2000">
              <a:cs typeface="Calibri" panose="020F0502020204030204"/>
            </a:endParaRPr>
          </a:p>
          <a:p>
            <a:r>
              <a:rPr lang="en-US" sz="2000">
                <a:ea typeface="+mn-lt"/>
                <a:cs typeface="+mn-lt"/>
              </a:rPr>
              <a:t>Now recently, the company discovered around 300,000 terroristic link accounts and 95% of these were found by non-human artificially intelligent machines.</a:t>
            </a:r>
            <a:endParaRPr lang="en-US" sz="2000"/>
          </a:p>
          <a:p>
            <a:endParaRPr lang="en-US" sz="2000">
              <a:cs typeface="Calibri"/>
            </a:endParaRPr>
          </a:p>
        </p:txBody>
      </p:sp>
      <p:pic>
        <p:nvPicPr>
          <p:cNvPr id="5" name="Picture 4" descr="Robot operating a machine">
            <a:extLst>
              <a:ext uri="{FF2B5EF4-FFF2-40B4-BE49-F238E27FC236}">
                <a16:creationId xmlns:a16="http://schemas.microsoft.com/office/drawing/2014/main" id="{0562D7F5-A162-DB54-6A91-D00C3ADE0302}"/>
              </a:ext>
            </a:extLst>
          </p:cNvPr>
          <p:cNvPicPr>
            <a:picLocks noChangeAspect="1"/>
          </p:cNvPicPr>
          <p:nvPr/>
        </p:nvPicPr>
        <p:blipFill rotWithShape="1">
          <a:blip r:embed="rId2"/>
          <a:srcRect l="10284" r="12680"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50208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97907-8FAB-343E-13BA-D1CCA3B17B3F}"/>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virtual assistants</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2838B3-A69A-C878-555B-67A22D3F0E49}"/>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Virtual assistants like Siri and Alexa right now.</a:t>
            </a:r>
            <a:endParaRPr lang="en-US" sz="2200">
              <a:cs typeface="Calibri" panose="020F0502020204030204"/>
            </a:endParaRPr>
          </a:p>
          <a:p>
            <a:r>
              <a:rPr lang="en-US" sz="2200">
                <a:ea typeface="+mn-lt"/>
                <a:cs typeface="+mn-lt"/>
              </a:rPr>
              <a:t>Newly released Google's virtual assistant called the Google Duplex, which has astonished millions of people around the world. </a:t>
            </a:r>
            <a:endParaRPr lang="en-US" sz="2200"/>
          </a:p>
          <a:p>
            <a:endParaRPr lang="en-US" sz="2200">
              <a:cs typeface="Calibri"/>
            </a:endParaRPr>
          </a:p>
        </p:txBody>
      </p:sp>
      <p:pic>
        <p:nvPicPr>
          <p:cNvPr id="4" name="Picture 4" descr="A picture containing accessory, stone&#10;&#10;Description automatically generated">
            <a:extLst>
              <a:ext uri="{FF2B5EF4-FFF2-40B4-BE49-F238E27FC236}">
                <a16:creationId xmlns:a16="http://schemas.microsoft.com/office/drawing/2014/main" id="{5883670E-CDBB-0257-4927-B4477DEE9CE5}"/>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5831" r="1721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3B3CB2B1-3DB9-6571-F957-39A2A9756C69}"/>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238147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97907-8FAB-343E-13BA-D1CCA3B17B3F}"/>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virtual assistants</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2838B3-A69A-C878-555B-67A22D3F0E49}"/>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Not only can it respond to calls and book appointments for you, it also adds a human touch.</a:t>
            </a:r>
            <a:endParaRPr lang="en-US" sz="2200">
              <a:cs typeface="Calibri" panose="020F0502020204030204"/>
            </a:endParaRPr>
          </a:p>
          <a:p>
            <a:r>
              <a:rPr lang="en-US" sz="2200">
                <a:ea typeface="+mn-lt"/>
                <a:cs typeface="+mn-lt"/>
              </a:rPr>
              <a:t>So it adds human filters and all of that. It makes it sound very realistic. </a:t>
            </a:r>
            <a:endParaRPr lang="en-US" sz="2200"/>
          </a:p>
          <a:p>
            <a:r>
              <a:rPr lang="en-US" sz="2200">
                <a:ea typeface="+mn-lt"/>
                <a:cs typeface="+mn-lt"/>
              </a:rPr>
              <a:t>It's actually very hard to distinguish between human and the AI speaking over the phone.</a:t>
            </a:r>
            <a:endParaRPr lang="en-US" sz="2200"/>
          </a:p>
          <a:p>
            <a:endParaRPr lang="en-US" sz="2200">
              <a:cs typeface="Calibri"/>
            </a:endParaRPr>
          </a:p>
        </p:txBody>
      </p:sp>
      <p:pic>
        <p:nvPicPr>
          <p:cNvPr id="5" name="Picture 4" descr="Two telephones communicating">
            <a:extLst>
              <a:ext uri="{FF2B5EF4-FFF2-40B4-BE49-F238E27FC236}">
                <a16:creationId xmlns:a16="http://schemas.microsoft.com/office/drawing/2014/main" id="{C61A3616-0A2D-B563-EFEA-257C38BDEE5C}"/>
              </a:ext>
            </a:extLst>
          </p:cNvPr>
          <p:cNvPicPr>
            <a:picLocks noChangeAspect="1"/>
          </p:cNvPicPr>
          <p:nvPr/>
        </p:nvPicPr>
        <p:blipFill rotWithShape="1">
          <a:blip r:embed="rId2"/>
          <a:srcRect l="8781" r="1599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7998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415AF-6507-7748-295D-E224EF00DD7C}"/>
              </a:ext>
            </a:extLst>
          </p:cNvPr>
          <p:cNvSpPr>
            <a:spLocks noGrp="1"/>
          </p:cNvSpPr>
          <p:nvPr>
            <p:ph type="title"/>
          </p:nvPr>
        </p:nvSpPr>
        <p:spPr>
          <a:xfrm>
            <a:off x="8643193" y="489507"/>
            <a:ext cx="3091607" cy="1655483"/>
          </a:xfrm>
        </p:spPr>
        <p:txBody>
          <a:bodyPr anchor="b">
            <a:normAutofit/>
          </a:bodyPr>
          <a:lstStyle/>
          <a:p>
            <a:r>
              <a:rPr lang="en-US" sz="4000">
                <a:cs typeface="Calibri Light"/>
              </a:rPr>
              <a:t>Agenda</a:t>
            </a:r>
            <a:endParaRPr lang="en-US" sz="4000"/>
          </a:p>
        </p:txBody>
      </p:sp>
      <p:pic>
        <p:nvPicPr>
          <p:cNvPr id="4" name="Picture 4">
            <a:extLst>
              <a:ext uri="{FF2B5EF4-FFF2-40B4-BE49-F238E27FC236}">
                <a16:creationId xmlns:a16="http://schemas.microsoft.com/office/drawing/2014/main" id="{5011D5FF-6C6C-2B9F-D275-722252CE3F57}"/>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6822" r="11944"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A3BCC320-3F39-C18E-20F3-CDC1D6567E4E}"/>
              </a:ext>
            </a:extLst>
          </p:cNvPr>
          <p:cNvSpPr>
            <a:spLocks noGrp="1"/>
          </p:cNvSpPr>
          <p:nvPr>
            <p:ph idx="1"/>
          </p:nvPr>
        </p:nvSpPr>
        <p:spPr>
          <a:xfrm>
            <a:off x="8643193" y="2418408"/>
            <a:ext cx="2942813" cy="3540265"/>
          </a:xfrm>
        </p:spPr>
        <p:txBody>
          <a:bodyPr vert="horz" lIns="91440" tIns="45720" rIns="91440" bIns="45720" rtlCol="0">
            <a:normAutofit/>
          </a:bodyPr>
          <a:lstStyle/>
          <a:p>
            <a:r>
              <a:rPr lang="en-US" sz="1700">
                <a:cs typeface="Calibri"/>
              </a:rPr>
              <a:t>What is Artificial Intelligence?</a:t>
            </a:r>
          </a:p>
          <a:p>
            <a:r>
              <a:rPr lang="en-US" sz="1700">
                <a:cs typeface="Calibri"/>
              </a:rPr>
              <a:t>History of Artificial intelligence</a:t>
            </a:r>
          </a:p>
          <a:p>
            <a:r>
              <a:rPr lang="en-US" sz="1700">
                <a:cs typeface="Calibri"/>
              </a:rPr>
              <a:t>Application area of AI</a:t>
            </a:r>
          </a:p>
          <a:p>
            <a:r>
              <a:rPr lang="en-US" sz="1700">
                <a:cs typeface="Calibri"/>
              </a:rPr>
              <a:t>Different Type of AI</a:t>
            </a:r>
          </a:p>
          <a:p>
            <a:r>
              <a:rPr lang="en-US" sz="1700">
                <a:cs typeface="Calibri"/>
              </a:rPr>
              <a:t>AI vs. Machine learning vs Deep Learning</a:t>
            </a:r>
          </a:p>
          <a:p>
            <a:r>
              <a:rPr lang="en-US" sz="1700">
                <a:cs typeface="Calibri"/>
              </a:rPr>
              <a:t>What is Machine learning?</a:t>
            </a:r>
          </a:p>
          <a:p>
            <a:r>
              <a:rPr lang="en-US" sz="1700">
                <a:cs typeface="Calibri"/>
              </a:rPr>
              <a:t>What is Deep Learning?</a:t>
            </a:r>
          </a:p>
        </p:txBody>
      </p:sp>
      <p:sp>
        <p:nvSpPr>
          <p:cNvPr id="30" name="Rectangle 20">
            <a:extLst>
              <a:ext uri="{FF2B5EF4-FFF2-40B4-BE49-F238E27FC236}">
                <a16:creationId xmlns:a16="http://schemas.microsoft.com/office/drawing/2014/main"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2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F8C3-D185-0AE2-16D6-E663952DB1F5}"/>
              </a:ext>
            </a:extLst>
          </p:cNvPr>
          <p:cNvSpPr>
            <a:spLocks noGrp="1"/>
          </p:cNvSpPr>
          <p:nvPr>
            <p:ph type="title"/>
          </p:nvPr>
        </p:nvSpPr>
        <p:spPr>
          <a:xfrm>
            <a:off x="6289158" y="803325"/>
            <a:ext cx="5259707" cy="1325563"/>
          </a:xfrm>
        </p:spPr>
        <p:txBody>
          <a:bodyPr>
            <a:normAutofit/>
          </a:bodyPr>
          <a:lstStyle/>
          <a:p>
            <a:r>
              <a:rPr lang="en-US" dirty="0">
                <a:ea typeface="+mj-lt"/>
                <a:cs typeface="+mj-lt"/>
              </a:rPr>
              <a:t>Self-driving cars. </a:t>
            </a:r>
            <a:endParaRPr lang="en-US"/>
          </a:p>
        </p:txBody>
      </p:sp>
      <p:sp>
        <p:nvSpPr>
          <p:cNvPr id="10" name="Freeform: Shape 9">
            <a:extLst>
              <a:ext uri="{FF2B5EF4-FFF2-40B4-BE49-F238E27FC236}">
                <a16:creationId xmlns:a16="http://schemas.microsoft.com/office/drawing/2014/main" id="{357DD0D3-F869-46D0-944C-6EC60E19E3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4" descr="A picture containing text, road, outdoor, tree&#10;&#10;Description automatically generated">
            <a:extLst>
              <a:ext uri="{FF2B5EF4-FFF2-40B4-BE49-F238E27FC236}">
                <a16:creationId xmlns:a16="http://schemas.microsoft.com/office/drawing/2014/main" id="{EA9A4157-B2DA-6966-AC2E-6157194E52E8}"/>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1078" r="15280"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473D4ADE-7353-CA33-5D39-22C59D60D82C}"/>
              </a:ext>
            </a:extLst>
          </p:cNvPr>
          <p:cNvSpPr>
            <a:spLocks noGrp="1"/>
          </p:cNvSpPr>
          <p:nvPr>
            <p:ph idx="1"/>
          </p:nvPr>
        </p:nvSpPr>
        <p:spPr>
          <a:xfrm>
            <a:off x="6289158" y="2279018"/>
            <a:ext cx="5259714" cy="3375920"/>
          </a:xfrm>
        </p:spPr>
        <p:txBody>
          <a:bodyPr vert="horz" lIns="91440" tIns="45720" rIns="91440" bIns="45720" rtlCol="0" anchor="t">
            <a:normAutofit/>
          </a:bodyPr>
          <a:lstStyle/>
          <a:p>
            <a:r>
              <a:rPr lang="en-US" sz="1800">
                <a:ea typeface="+mn-lt"/>
                <a:cs typeface="+mn-lt"/>
              </a:rPr>
              <a:t>Artificial intelligence implements computer vision, image detection, deep learning, in order to build cars that can automatically detect any objects or any obstacles and drive around without human intervention. </a:t>
            </a:r>
            <a:endParaRPr lang="en-US" sz="1800">
              <a:cs typeface="Calibri" panose="020F0502020204030204"/>
            </a:endParaRPr>
          </a:p>
          <a:p>
            <a:endParaRPr lang="en-US" sz="1800">
              <a:cs typeface="Calibri" panose="020F0502020204030204"/>
            </a:endParaRPr>
          </a:p>
          <a:p>
            <a:r>
              <a:rPr lang="en-US" sz="1800">
                <a:ea typeface="+mn-lt"/>
                <a:cs typeface="+mn-lt"/>
              </a:rPr>
              <a:t>So these are fully automated self-driving cars.</a:t>
            </a:r>
            <a:endParaRPr lang="en-US" sz="1800"/>
          </a:p>
          <a:p>
            <a:endParaRPr lang="en-US" sz="1800">
              <a:cs typeface="Calibri"/>
            </a:endParaRPr>
          </a:p>
        </p:txBody>
      </p:sp>
      <p:sp>
        <p:nvSpPr>
          <p:cNvPr id="5" name="TextBox 4">
            <a:extLst>
              <a:ext uri="{FF2B5EF4-FFF2-40B4-BE49-F238E27FC236}">
                <a16:creationId xmlns:a16="http://schemas.microsoft.com/office/drawing/2014/main" id="{E93E521B-EC1D-7BD2-ABB1-BC68DEB88E03}"/>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422702051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F8C3-D185-0AE2-16D6-E663952DB1F5}"/>
              </a:ext>
            </a:extLst>
          </p:cNvPr>
          <p:cNvSpPr>
            <a:spLocks noGrp="1"/>
          </p:cNvSpPr>
          <p:nvPr>
            <p:ph type="title"/>
          </p:nvPr>
        </p:nvSpPr>
        <p:spPr>
          <a:xfrm>
            <a:off x="481013" y="3752849"/>
            <a:ext cx="3290887" cy="2452687"/>
          </a:xfrm>
        </p:spPr>
        <p:txBody>
          <a:bodyPr anchor="ctr">
            <a:normAutofit/>
          </a:bodyPr>
          <a:lstStyle/>
          <a:p>
            <a:r>
              <a:rPr lang="en-US" sz="3600">
                <a:ea typeface="+mj-lt"/>
                <a:cs typeface="+mj-lt"/>
              </a:rPr>
              <a:t>Self-driving cars. </a:t>
            </a:r>
            <a:endParaRPr lang="en-US" sz="3600"/>
          </a:p>
        </p:txBody>
      </p:sp>
      <p:pic>
        <p:nvPicPr>
          <p:cNvPr id="4" name="Picture 4" descr="A picture containing car, outdoor, road, transport&#10;&#10;Description automatically generated">
            <a:extLst>
              <a:ext uri="{FF2B5EF4-FFF2-40B4-BE49-F238E27FC236}">
                <a16:creationId xmlns:a16="http://schemas.microsoft.com/office/drawing/2014/main" id="{DF61B242-F4B7-F824-2086-F0B7E74B41AD}"/>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14348" b="156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73D4ADE-7353-CA33-5D39-22C59D60D82C}"/>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800">
                <a:ea typeface="+mn-lt"/>
                <a:cs typeface="+mn-lt"/>
              </a:rPr>
              <a:t>Elon Musk told that Tesla will have fully self-driving cars ready by the end of the year, and robo taxi version that can ferry passengers without anyone behind the wheel.</a:t>
            </a:r>
            <a:endParaRPr lang="en-US" sz="1800">
              <a:cs typeface="Calibri" panose="020F0502020204030204"/>
            </a:endParaRPr>
          </a:p>
          <a:p>
            <a:endParaRPr lang="en-US" sz="1800">
              <a:cs typeface="Calibri" panose="020F0502020204030204"/>
            </a:endParaRPr>
          </a:p>
        </p:txBody>
      </p:sp>
      <p:sp>
        <p:nvSpPr>
          <p:cNvPr id="5" name="TextBox 4">
            <a:extLst>
              <a:ext uri="{FF2B5EF4-FFF2-40B4-BE49-F238E27FC236}">
                <a16:creationId xmlns:a16="http://schemas.microsoft.com/office/drawing/2014/main" id="{D53FDC0F-75CF-49D1-BF73-1CA51B6274B6}"/>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35181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E3C80-3DB2-3148-DCBE-57580B83F20A}"/>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Netflix </a:t>
            </a:r>
            <a:endParaRPr lang="en-US" sz="540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BE61A-FB9A-8DE5-F23C-3490EB1CE570}"/>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With the help of artificial intelligence and machine learning, Netflix has developed a personalized movie recommendation for each of its users.</a:t>
            </a:r>
            <a:endParaRPr lang="en-US" sz="2200">
              <a:cs typeface="Calibri" panose="020F0502020204030204"/>
            </a:endParaRPr>
          </a:p>
          <a:p>
            <a:r>
              <a:rPr lang="en-US" sz="2200">
                <a:ea typeface="+mn-lt"/>
                <a:cs typeface="+mn-lt"/>
              </a:rPr>
              <a:t>So if each of you opened up Netflix and if you look at the type of movies that are recommended to you, they are different.</a:t>
            </a:r>
            <a:endParaRPr lang="en-US" sz="2200"/>
          </a:p>
          <a:p>
            <a:endParaRPr lang="en-US" sz="2200">
              <a:cs typeface="Calibri"/>
            </a:endParaRPr>
          </a:p>
        </p:txBody>
      </p:sp>
      <p:pic>
        <p:nvPicPr>
          <p:cNvPr id="4" name="Picture 4" descr="Logo&#10;&#10;Description automatically generated">
            <a:extLst>
              <a:ext uri="{FF2B5EF4-FFF2-40B4-BE49-F238E27FC236}">
                <a16:creationId xmlns:a16="http://schemas.microsoft.com/office/drawing/2014/main" id="{2670655E-D93E-006B-201B-4CD3E9DC228A}"/>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3199" r="1010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132EFB20-ACC9-488A-E312-CCDDD04F7E1A}"/>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2454943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0D1D-8E42-1CD1-D184-F5EC48925A91}"/>
              </a:ext>
            </a:extLst>
          </p:cNvPr>
          <p:cNvSpPr>
            <a:spLocks noGrp="1"/>
          </p:cNvSpPr>
          <p:nvPr>
            <p:ph type="title"/>
          </p:nvPr>
        </p:nvSpPr>
        <p:spPr/>
        <p:txBody>
          <a:bodyPr/>
          <a:lstStyle/>
          <a:p>
            <a:r>
              <a:rPr lang="en-US" dirty="0">
                <a:ea typeface="+mj-lt"/>
                <a:cs typeface="+mj-lt"/>
              </a:rPr>
              <a:t>Gmail </a:t>
            </a:r>
            <a:endParaRPr lang="en-US" dirty="0"/>
          </a:p>
        </p:txBody>
      </p:sp>
      <p:graphicFrame>
        <p:nvGraphicFramePr>
          <p:cNvPr id="5" name="Content Placeholder 2">
            <a:extLst>
              <a:ext uri="{FF2B5EF4-FFF2-40B4-BE49-F238E27FC236}">
                <a16:creationId xmlns:a16="http://schemas.microsoft.com/office/drawing/2014/main" id="{5B5DFBA0-6F53-685E-2B61-029CEE0E280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576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B314-000C-CBA5-AED5-8587A80CBE1C}"/>
              </a:ext>
            </a:extLst>
          </p:cNvPr>
          <p:cNvSpPr>
            <a:spLocks noGrp="1"/>
          </p:cNvSpPr>
          <p:nvPr>
            <p:ph type="title"/>
          </p:nvPr>
        </p:nvSpPr>
        <p:spPr/>
        <p:txBody>
          <a:bodyPr/>
          <a:lstStyle/>
          <a:p>
            <a:r>
              <a:rPr lang="en-US" dirty="0">
                <a:ea typeface="+mj-lt"/>
                <a:cs typeface="+mj-lt"/>
              </a:rPr>
              <a:t>Different types of AI </a:t>
            </a:r>
            <a:endParaRPr lang="en-US"/>
          </a:p>
        </p:txBody>
      </p:sp>
      <p:graphicFrame>
        <p:nvGraphicFramePr>
          <p:cNvPr id="5" name="Content Placeholder 2">
            <a:extLst>
              <a:ext uri="{FF2B5EF4-FFF2-40B4-BE49-F238E27FC236}">
                <a16:creationId xmlns:a16="http://schemas.microsoft.com/office/drawing/2014/main" id="{6560E826-AB22-E99C-01F7-B6DCD7290EE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263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98D3A-F411-5611-36FC-045DCBE4DFAB}"/>
              </a:ext>
            </a:extLst>
          </p:cNvPr>
          <p:cNvSpPr>
            <a:spLocks noGrp="1"/>
          </p:cNvSpPr>
          <p:nvPr>
            <p:ph type="title"/>
          </p:nvPr>
        </p:nvSpPr>
        <p:spPr>
          <a:xfrm>
            <a:off x="594360" y="637125"/>
            <a:ext cx="3802276" cy="5256371"/>
          </a:xfrm>
        </p:spPr>
        <p:txBody>
          <a:bodyPr>
            <a:normAutofit/>
          </a:bodyPr>
          <a:lstStyle/>
          <a:p>
            <a:r>
              <a:rPr lang="en-US" sz="4800">
                <a:solidFill>
                  <a:schemeClr val="bg1"/>
                </a:solidFill>
                <a:ea typeface="+mj-lt"/>
                <a:cs typeface="+mj-lt"/>
              </a:rPr>
              <a:t>Artificial narrow intelligence, </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9015A65A-F593-7E22-924F-9C16EBCF79E0}"/>
              </a:ext>
            </a:extLst>
          </p:cNvPr>
          <p:cNvGraphicFramePr>
            <a:graphicFrameLocks noGrp="1"/>
          </p:cNvGraphicFramePr>
          <p:nvPr>
            <p:ph idx="1"/>
            <p:extLst>
              <p:ext uri="{D42A27DB-BD31-4B8C-83A1-F6EECF244321}">
                <p14:modId xmlns:p14="http://schemas.microsoft.com/office/powerpoint/2010/main" val="313238157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903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F1746-1334-705A-6FF6-F7B49BD990E6}"/>
              </a:ext>
            </a:extLst>
          </p:cNvPr>
          <p:cNvSpPr>
            <a:spLocks noGrp="1"/>
          </p:cNvSpPr>
          <p:nvPr>
            <p:ph type="title"/>
          </p:nvPr>
        </p:nvSpPr>
        <p:spPr>
          <a:xfrm>
            <a:off x="594360" y="637125"/>
            <a:ext cx="3802276" cy="5256371"/>
          </a:xfrm>
        </p:spPr>
        <p:txBody>
          <a:bodyPr>
            <a:normAutofit/>
          </a:bodyPr>
          <a:lstStyle/>
          <a:p>
            <a:r>
              <a:rPr lang="en-US" sz="4800">
                <a:solidFill>
                  <a:schemeClr val="bg1"/>
                </a:solidFill>
                <a:ea typeface="+mj-lt"/>
                <a:cs typeface="+mj-lt"/>
              </a:rPr>
              <a:t>Weak AI </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1A3D27EF-0D9B-6E58-139E-7EAD7CA41EED}"/>
              </a:ext>
            </a:extLst>
          </p:cNvPr>
          <p:cNvGraphicFramePr>
            <a:graphicFrameLocks noGrp="1"/>
          </p:cNvGraphicFramePr>
          <p:nvPr>
            <p:ph idx="1"/>
            <p:extLst>
              <p:ext uri="{D42A27DB-BD31-4B8C-83A1-F6EECF244321}">
                <p14:modId xmlns:p14="http://schemas.microsoft.com/office/powerpoint/2010/main" val="141254754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4795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81CA6-76FF-9512-9A72-BB2AA1E45B08}"/>
              </a:ext>
            </a:extLst>
          </p:cNvPr>
          <p:cNvSpPr>
            <a:spLocks noGrp="1"/>
          </p:cNvSpPr>
          <p:nvPr>
            <p:ph type="title"/>
          </p:nvPr>
        </p:nvSpPr>
        <p:spPr>
          <a:xfrm>
            <a:off x="594360" y="637125"/>
            <a:ext cx="3802276" cy="5256371"/>
          </a:xfrm>
        </p:spPr>
        <p:txBody>
          <a:bodyPr>
            <a:normAutofit/>
          </a:bodyPr>
          <a:lstStyle/>
          <a:p>
            <a:r>
              <a:rPr lang="en-US" sz="4800" b="1">
                <a:solidFill>
                  <a:schemeClr val="bg1"/>
                </a:solidFill>
                <a:ea typeface="+mj-lt"/>
                <a:cs typeface="+mj-lt"/>
              </a:rPr>
              <a:t>Artificial general intelligence </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11D67682-147A-0EA4-5995-29205FDA4D97}"/>
              </a:ext>
            </a:extLst>
          </p:cNvPr>
          <p:cNvGraphicFramePr>
            <a:graphicFrameLocks noGrp="1"/>
          </p:cNvGraphicFramePr>
          <p:nvPr>
            <p:ph idx="1"/>
            <p:extLst>
              <p:ext uri="{D42A27DB-BD31-4B8C-83A1-F6EECF244321}">
                <p14:modId xmlns:p14="http://schemas.microsoft.com/office/powerpoint/2010/main" val="52435951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712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1CA6-76FF-9512-9A72-BB2AA1E45B08}"/>
              </a:ext>
            </a:extLst>
          </p:cNvPr>
          <p:cNvSpPr>
            <a:spLocks noGrp="1"/>
          </p:cNvSpPr>
          <p:nvPr>
            <p:ph type="title"/>
          </p:nvPr>
        </p:nvSpPr>
        <p:spPr>
          <a:xfrm>
            <a:off x="481011" y="327025"/>
            <a:ext cx="5324477" cy="1630363"/>
          </a:xfrm>
        </p:spPr>
        <p:txBody>
          <a:bodyPr anchor="b">
            <a:normAutofit/>
          </a:bodyPr>
          <a:lstStyle/>
          <a:p>
            <a:r>
              <a:rPr lang="en-US" sz="3600" b="1">
                <a:ea typeface="+mj-lt"/>
                <a:cs typeface="+mj-lt"/>
              </a:rPr>
              <a:t>Artificial general intelligence </a:t>
            </a:r>
            <a:endParaRPr lang="en-US" sz="3600"/>
          </a:p>
        </p:txBody>
      </p:sp>
      <p:pic>
        <p:nvPicPr>
          <p:cNvPr id="6" name="Picture 5">
            <a:extLst>
              <a:ext uri="{FF2B5EF4-FFF2-40B4-BE49-F238E27FC236}">
                <a16:creationId xmlns:a16="http://schemas.microsoft.com/office/drawing/2014/main" id="{82A29332-4086-013B-0108-B0A93E8BEE03}"/>
              </a:ext>
            </a:extLst>
          </p:cNvPr>
          <p:cNvPicPr>
            <a:picLocks noChangeAspect="1"/>
          </p:cNvPicPr>
          <p:nvPr/>
        </p:nvPicPr>
        <p:blipFill rotWithShape="1">
          <a:blip r:embed="rId2"/>
          <a:srcRect l="29460" r="10021"/>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0E4119BA-9891-1D69-43D7-88FBEDECB724}"/>
              </a:ext>
            </a:extLst>
          </p:cNvPr>
          <p:cNvGraphicFramePr>
            <a:graphicFrameLocks noGrp="1"/>
          </p:cNvGraphicFramePr>
          <p:nvPr>
            <p:ph idx="1"/>
            <p:extLst>
              <p:ext uri="{D42A27DB-BD31-4B8C-83A1-F6EECF244321}">
                <p14:modId xmlns:p14="http://schemas.microsoft.com/office/powerpoint/2010/main" val="2978608261"/>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156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81CA6-76FF-9512-9A72-BB2AA1E45B08}"/>
              </a:ext>
            </a:extLst>
          </p:cNvPr>
          <p:cNvSpPr>
            <a:spLocks noGrp="1"/>
          </p:cNvSpPr>
          <p:nvPr>
            <p:ph type="title"/>
          </p:nvPr>
        </p:nvSpPr>
        <p:spPr>
          <a:xfrm>
            <a:off x="841248" y="256032"/>
            <a:ext cx="10506456" cy="1014984"/>
          </a:xfrm>
        </p:spPr>
        <p:txBody>
          <a:bodyPr anchor="b">
            <a:normAutofit/>
          </a:bodyPr>
          <a:lstStyle/>
          <a:p>
            <a:r>
              <a:rPr lang="en-US" b="1" dirty="0">
                <a:ea typeface="+mj-lt"/>
                <a:cs typeface="+mj-lt"/>
              </a:rPr>
              <a:t>Artificial general intelligence </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B51B483-9FEF-79FE-450F-D310786679AF}"/>
              </a:ext>
            </a:extLst>
          </p:cNvPr>
          <p:cNvGraphicFramePr>
            <a:graphicFrameLocks noGrp="1"/>
          </p:cNvGraphicFramePr>
          <p:nvPr>
            <p:ph idx="1"/>
            <p:extLst>
              <p:ext uri="{D42A27DB-BD31-4B8C-83A1-F6EECF244321}">
                <p14:modId xmlns:p14="http://schemas.microsoft.com/office/powerpoint/2010/main" val="116954347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99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3E1D9-8E28-8FCB-76B9-FBE8C120D005}"/>
              </a:ext>
            </a:extLst>
          </p:cNvPr>
          <p:cNvSpPr>
            <a:spLocks noGrp="1"/>
          </p:cNvSpPr>
          <p:nvPr>
            <p:ph type="title"/>
          </p:nvPr>
        </p:nvSpPr>
        <p:spPr>
          <a:xfrm>
            <a:off x="589560" y="856180"/>
            <a:ext cx="4560584" cy="1128068"/>
          </a:xfrm>
        </p:spPr>
        <p:txBody>
          <a:bodyPr anchor="ctr">
            <a:normAutofit/>
          </a:bodyPr>
          <a:lstStyle/>
          <a:p>
            <a:r>
              <a:rPr lang="en-US" sz="3700">
                <a:ea typeface="+mj-lt"/>
                <a:cs typeface="+mj-lt"/>
              </a:rPr>
              <a:t>What exactly artificial intelligence is? </a:t>
            </a:r>
            <a:endParaRPr lang="en-US" sz="3700"/>
          </a:p>
        </p:txBody>
      </p:sp>
      <p:grpSp>
        <p:nvGrpSpPr>
          <p:cNvPr id="17"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9FCCB5-19D5-E7ED-2CC8-C03EB9AD74C8}"/>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The term artificial intelligence was first coined in the year 1956 by John McCarthy at the Dartmouth Conference.</a:t>
            </a:r>
            <a:endParaRPr lang="en-US" sz="2000">
              <a:cs typeface="Calibri" panose="020F0502020204030204"/>
            </a:endParaRPr>
          </a:p>
          <a:p>
            <a:endParaRPr lang="en-US" sz="2000">
              <a:ea typeface="+mn-lt"/>
              <a:cs typeface="+mn-lt"/>
            </a:endParaRPr>
          </a:p>
          <a:p>
            <a:r>
              <a:rPr lang="en-US" sz="2000">
                <a:ea typeface="+mn-lt"/>
                <a:cs typeface="+mn-lt"/>
              </a:rPr>
              <a:t>John McCarthy defined AI as </a:t>
            </a:r>
            <a:endParaRPr lang="en-US" sz="2000">
              <a:cs typeface="Calibri"/>
            </a:endParaRPr>
          </a:p>
          <a:p>
            <a:pPr marL="0" indent="0">
              <a:buNone/>
            </a:pPr>
            <a:endParaRPr lang="en-US" sz="2000">
              <a:cs typeface="Calibri"/>
            </a:endParaRPr>
          </a:p>
          <a:p>
            <a:pPr marL="0" indent="0">
              <a:buNone/>
            </a:pPr>
            <a:r>
              <a:rPr lang="en-US" sz="2000">
                <a:ea typeface="+mn-lt"/>
                <a:cs typeface="+mn-lt"/>
              </a:rPr>
              <a:t>     “The science and engineering of making intelligent machines.”</a:t>
            </a:r>
            <a:endParaRPr lang="en-US" sz="2000">
              <a:cs typeface="Calibri"/>
            </a:endParaRPr>
          </a:p>
          <a:p>
            <a:endParaRPr lang="en-US" sz="2000">
              <a:cs typeface="Calibri"/>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electronics, circuit&#10;&#10;Description automatically generated">
            <a:extLst>
              <a:ext uri="{FF2B5EF4-FFF2-40B4-BE49-F238E27FC236}">
                <a16:creationId xmlns:a16="http://schemas.microsoft.com/office/drawing/2014/main" id="{918C8365-6A02-B036-3CE4-74A4CDE27E41}"/>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0493" r="17611" b="-1"/>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E928382A-F734-84B3-A8D9-AD7117F3E41E}"/>
              </a:ext>
            </a:extLst>
          </p:cNvPr>
          <p:cNvSpPr txBox="1"/>
          <p:nvPr/>
        </p:nvSpPr>
        <p:spPr>
          <a:xfrm>
            <a:off x="9068906" y="5858593"/>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3430104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6B77-BEEF-FE22-BB57-0F13E3A16AD9}"/>
              </a:ext>
            </a:extLst>
          </p:cNvPr>
          <p:cNvSpPr>
            <a:spLocks noGrp="1"/>
          </p:cNvSpPr>
          <p:nvPr>
            <p:ph type="title"/>
          </p:nvPr>
        </p:nvSpPr>
        <p:spPr>
          <a:xfrm>
            <a:off x="4965430" y="629268"/>
            <a:ext cx="6586491" cy="1286160"/>
          </a:xfrm>
        </p:spPr>
        <p:txBody>
          <a:bodyPr anchor="b">
            <a:normAutofit/>
          </a:bodyPr>
          <a:lstStyle/>
          <a:p>
            <a:r>
              <a:rPr lang="en-US" dirty="0">
                <a:ea typeface="+mj-lt"/>
                <a:cs typeface="+mj-lt"/>
              </a:rPr>
              <a:t>artificial super intelligence. </a:t>
            </a:r>
            <a:endParaRPr lang="en-US" dirty="0"/>
          </a:p>
        </p:txBody>
      </p:sp>
      <p:sp>
        <p:nvSpPr>
          <p:cNvPr id="3" name="Content Placeholder 2">
            <a:extLst>
              <a:ext uri="{FF2B5EF4-FFF2-40B4-BE49-F238E27FC236}">
                <a16:creationId xmlns:a16="http://schemas.microsoft.com/office/drawing/2014/main" id="{0E668A02-EEFC-D867-0279-A1469A9C0F33}"/>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Now this is a term referring to the time when the capabilities of a computer will surpass that of a human being. </a:t>
            </a:r>
            <a:endParaRPr lang="en-US" sz="2000">
              <a:cs typeface="Calibri" panose="020F0502020204030204"/>
            </a:endParaRPr>
          </a:p>
          <a:p>
            <a:r>
              <a:rPr lang="en-US" sz="2000">
                <a:ea typeface="+mn-lt"/>
                <a:cs typeface="+mn-lt"/>
              </a:rPr>
              <a:t>In all actuality, I'll take a while for us to achieve artificial super intelligence. </a:t>
            </a:r>
            <a:endParaRPr lang="en-US" sz="2000"/>
          </a:p>
          <a:p>
            <a:r>
              <a:rPr lang="en-US" sz="2000">
                <a:ea typeface="+mn-lt"/>
                <a:cs typeface="+mn-lt"/>
              </a:rPr>
              <a:t>Presently, it's seen as a hypothetical situation as depicted in movies and any science fiction books wherein machines have taken over the world, movies like Terminator and all of that depict artificial super intelligence. </a:t>
            </a:r>
            <a:endParaRPr lang="en-US" sz="2000"/>
          </a:p>
          <a:p>
            <a:endParaRPr lang="en-US" sz="2000">
              <a:cs typeface="Calibri"/>
            </a:endParaRPr>
          </a:p>
        </p:txBody>
      </p:sp>
      <p:pic>
        <p:nvPicPr>
          <p:cNvPr id="5" name="Picture 4" descr="CPU with binary numbers and blueprint">
            <a:extLst>
              <a:ext uri="{FF2B5EF4-FFF2-40B4-BE49-F238E27FC236}">
                <a16:creationId xmlns:a16="http://schemas.microsoft.com/office/drawing/2014/main" id="{0EDF68DC-0A77-67CE-DCD9-63E6C44E52D0}"/>
              </a:ext>
            </a:extLst>
          </p:cNvPr>
          <p:cNvPicPr>
            <a:picLocks noChangeAspect="1"/>
          </p:cNvPicPr>
          <p:nvPr/>
        </p:nvPicPr>
        <p:blipFill rotWithShape="1">
          <a:blip r:embed="rId2"/>
          <a:srcRect l="33952" r="28026"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5F0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99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56B77-BEEF-FE22-BB57-0F13E3A16AD9}"/>
              </a:ext>
            </a:extLst>
          </p:cNvPr>
          <p:cNvSpPr>
            <a:spLocks noGrp="1"/>
          </p:cNvSpPr>
          <p:nvPr>
            <p:ph type="title"/>
          </p:nvPr>
        </p:nvSpPr>
        <p:spPr>
          <a:xfrm>
            <a:off x="640080" y="325369"/>
            <a:ext cx="4368602" cy="1956841"/>
          </a:xfrm>
        </p:spPr>
        <p:txBody>
          <a:bodyPr anchor="b">
            <a:normAutofit/>
          </a:bodyPr>
          <a:lstStyle/>
          <a:p>
            <a:r>
              <a:rPr lang="en-US" sz="5400" dirty="0">
                <a:ea typeface="+mj-lt"/>
                <a:cs typeface="+mj-lt"/>
              </a:rPr>
              <a:t>Artificial super intelligence. </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668A02-EEFC-D867-0279-A1469A9C0F33}"/>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These don't exist yet, which we should be thankful for, but there are a lot of people who speculate that artificial super intelligence will take over the world by the year 2040.</a:t>
            </a:r>
          </a:p>
          <a:p>
            <a:endParaRPr lang="en-US" sz="2200">
              <a:cs typeface="Calibri"/>
            </a:endParaRPr>
          </a:p>
          <a:p>
            <a:endParaRPr lang="en-US" sz="2200">
              <a:cs typeface="Calibri"/>
            </a:endParaRPr>
          </a:p>
        </p:txBody>
      </p:sp>
      <p:pic>
        <p:nvPicPr>
          <p:cNvPr id="5" name="Picture 4" descr="A robot with a face">
            <a:extLst>
              <a:ext uri="{FF2B5EF4-FFF2-40B4-BE49-F238E27FC236}">
                <a16:creationId xmlns:a16="http://schemas.microsoft.com/office/drawing/2014/main" id="{672C309B-37AD-01EB-5E6D-0ECDCEFCFEB9}"/>
              </a:ext>
            </a:extLst>
          </p:cNvPr>
          <p:cNvPicPr>
            <a:picLocks noChangeAspect="1"/>
          </p:cNvPicPr>
          <p:nvPr/>
        </p:nvPicPr>
        <p:blipFill rotWithShape="1">
          <a:blip r:embed="rId2"/>
          <a:srcRect l="29771" r="-9" b="-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93916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hands and technology">
            <a:extLst>
              <a:ext uri="{FF2B5EF4-FFF2-40B4-BE49-F238E27FC236}">
                <a16:creationId xmlns:a16="http://schemas.microsoft.com/office/drawing/2014/main" id="{E20BDCBF-8E9C-A0CA-1A69-A021DB1B7DD5}"/>
              </a:ext>
            </a:extLst>
          </p:cNvPr>
          <p:cNvPicPr>
            <a:picLocks noChangeAspect="1"/>
          </p:cNvPicPr>
          <p:nvPr/>
        </p:nvPicPr>
        <p:blipFill rotWithShape="1">
          <a:blip r:embed="rId2"/>
          <a:srcRect t="4665" r="13812" b="442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FA40A5-C7E4-6392-7939-DA24C58DE544}"/>
              </a:ext>
            </a:extLst>
          </p:cNvPr>
          <p:cNvSpPr>
            <a:spLocks noGrp="1"/>
          </p:cNvSpPr>
          <p:nvPr>
            <p:ph type="ctrTitle"/>
          </p:nvPr>
        </p:nvSpPr>
        <p:spPr>
          <a:xfrm>
            <a:off x="477981" y="1122363"/>
            <a:ext cx="4023360" cy="3204134"/>
          </a:xfrm>
        </p:spPr>
        <p:txBody>
          <a:bodyPr anchor="b">
            <a:normAutofit/>
          </a:bodyPr>
          <a:lstStyle/>
          <a:p>
            <a:pPr algn="l"/>
            <a:r>
              <a:rPr lang="en-US" sz="4800">
                <a:ea typeface="+mj-lt"/>
                <a:cs typeface="+mj-lt"/>
              </a:rPr>
              <a:t>AI vs Machine learning vs Deep Learning</a:t>
            </a:r>
            <a:endParaRPr lang="en-US" sz="4800"/>
          </a:p>
        </p:txBody>
      </p:sp>
      <p:sp>
        <p:nvSpPr>
          <p:cNvPr id="3" name="Subtitle 2">
            <a:extLst>
              <a:ext uri="{FF2B5EF4-FFF2-40B4-BE49-F238E27FC236}">
                <a16:creationId xmlns:a16="http://schemas.microsoft.com/office/drawing/2014/main" id="{F908E354-13C8-FD69-453B-772F8B297611}"/>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cs typeface="Calibri"/>
              </a:rPr>
              <a:t>Biggest Confusion</a:t>
            </a:r>
            <a:endParaRPr lang="en-US"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49370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11A6727B-7829-81DA-2E09-20570A619E25}"/>
              </a:ext>
            </a:extLst>
          </p:cNvPr>
          <p:cNvPicPr>
            <a:picLocks noGrp="1" noChangeAspect="1"/>
          </p:cNvPicPr>
          <p:nvPr>
            <p:ph idx="1"/>
          </p:nvPr>
        </p:nvPicPr>
        <p:blipFill>
          <a:blip r:embed="rId2"/>
          <a:stretch>
            <a:fillRect/>
          </a:stretch>
        </p:blipFill>
        <p:spPr>
          <a:xfrm>
            <a:off x="762517" y="429056"/>
            <a:ext cx="11066291" cy="6267980"/>
          </a:xfrm>
        </p:spPr>
      </p:pic>
    </p:spTree>
    <p:extLst>
      <p:ext uri="{BB962C8B-B14F-4D97-AF65-F5344CB8AC3E}">
        <p14:creationId xmlns:p14="http://schemas.microsoft.com/office/powerpoint/2010/main" val="3457028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A40A5-C7E4-6392-7939-DA24C58DE544}"/>
              </a:ext>
            </a:extLst>
          </p:cNvPr>
          <p:cNvSpPr>
            <a:spLocks noGrp="1"/>
          </p:cNvSpPr>
          <p:nvPr>
            <p:ph type="ctrTitle"/>
          </p:nvPr>
        </p:nvSpPr>
        <p:spPr>
          <a:xfrm>
            <a:off x="526073" y="489439"/>
            <a:ext cx="11139854" cy="930447"/>
          </a:xfrm>
        </p:spPr>
        <p:txBody>
          <a:bodyPr>
            <a:normAutofit/>
          </a:bodyPr>
          <a:lstStyle/>
          <a:p>
            <a:r>
              <a:rPr lang="en-US" sz="5000">
                <a:solidFill>
                  <a:schemeClr val="bg1"/>
                </a:solidFill>
                <a:ea typeface="+mj-lt"/>
                <a:cs typeface="+mj-lt"/>
              </a:rPr>
              <a:t>AI vs Machine learning vs Deep Learning</a:t>
            </a:r>
            <a:endParaRPr lang="en-US" sz="5000">
              <a:solidFill>
                <a:schemeClr val="bg1"/>
              </a:solidFill>
            </a:endParaRPr>
          </a:p>
        </p:txBody>
      </p:sp>
      <p:sp>
        <p:nvSpPr>
          <p:cNvPr id="3" name="Subtitle 2">
            <a:extLst>
              <a:ext uri="{FF2B5EF4-FFF2-40B4-BE49-F238E27FC236}">
                <a16:creationId xmlns:a16="http://schemas.microsoft.com/office/drawing/2014/main" id="{F908E354-13C8-FD69-453B-772F8B297611}"/>
              </a:ext>
            </a:extLst>
          </p:cNvPr>
          <p:cNvSpPr>
            <a:spLocks noGrp="1"/>
          </p:cNvSpPr>
          <p:nvPr>
            <p:ph type="subTitle" idx="1"/>
          </p:nvPr>
        </p:nvSpPr>
        <p:spPr>
          <a:xfrm>
            <a:off x="1524000" y="1548499"/>
            <a:ext cx="9144000" cy="420001"/>
          </a:xfrm>
        </p:spPr>
        <p:txBody>
          <a:bodyPr vert="horz" lIns="91440" tIns="45720" rIns="91440" bIns="45720" rtlCol="0">
            <a:normAutofit/>
          </a:bodyPr>
          <a:lstStyle/>
          <a:p>
            <a:r>
              <a:rPr lang="en-US" sz="2000">
                <a:solidFill>
                  <a:srgbClr val="0088AD"/>
                </a:solidFill>
                <a:cs typeface="Calibri"/>
              </a:rPr>
              <a:t>Biggest Confusion</a:t>
            </a:r>
            <a:endParaRPr lang="en-US" sz="2000">
              <a:solidFill>
                <a:srgbClr val="0088AD"/>
              </a:solidFill>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11CA1DC6-B47C-76A8-7E27-7709B25FA2A0}"/>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1314002" y="2427541"/>
            <a:ext cx="9508897" cy="3997637"/>
          </a:xfrm>
          <a:prstGeom prst="rect">
            <a:avLst/>
          </a:prstGeom>
        </p:spPr>
      </p:pic>
    </p:spTree>
    <p:extLst>
      <p:ext uri="{BB962C8B-B14F-4D97-AF65-F5344CB8AC3E}">
        <p14:creationId xmlns:p14="http://schemas.microsoft.com/office/powerpoint/2010/main" val="69746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8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E50D54CA-1FF0-8A4B-7051-4C705027C574}"/>
              </a:ext>
            </a:extLst>
          </p:cNvPr>
          <p:cNvPicPr>
            <a:picLocks noGrp="1" noChangeAspect="1"/>
          </p:cNvPicPr>
          <p:nvPr>
            <p:ph idx="1"/>
          </p:nvPr>
        </p:nvPicPr>
        <p:blipFill>
          <a:blip r:embed="rId2">
            <a:extLst>
              <a:ext uri="{837473B0-CC2E-450A-ABE3-18F120FF3D39}">
                <a1611:picAttrSrcUrl xmlns:a1611="http://schemas.microsoft.com/office/drawing/2016/11/main" xmlns="" r:id="rId3"/>
              </a:ext>
            </a:extLst>
          </a:blip>
          <a:stretch>
            <a:fillRect/>
          </a:stretch>
        </p:blipFill>
        <p:spPr>
          <a:xfrm>
            <a:off x="1691994" y="643467"/>
            <a:ext cx="8808011" cy="5571066"/>
          </a:xfrm>
          <a:prstGeom prst="rect">
            <a:avLst/>
          </a:prstGeom>
        </p:spPr>
      </p:pic>
      <p:sp>
        <p:nvSpPr>
          <p:cNvPr id="5" name="TextBox 4">
            <a:extLst>
              <a:ext uri="{FF2B5EF4-FFF2-40B4-BE49-F238E27FC236}">
                <a16:creationId xmlns:a16="http://schemas.microsoft.com/office/drawing/2014/main" id="{411C423C-A0E5-08A1-2A65-4070A05030B4}"/>
              </a:ext>
            </a:extLst>
          </p:cNvPr>
          <p:cNvSpPr txBox="1"/>
          <p:nvPr/>
        </p:nvSpPr>
        <p:spPr>
          <a:xfrm>
            <a:off x="8298761" y="6014478"/>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1238257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4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83372FD5-7B95-F06A-A75F-51C656FCAE84}"/>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b="5081"/>
          <a:stretch/>
        </p:blipFill>
        <p:spPr>
          <a:xfrm>
            <a:off x="1069272" y="53532"/>
            <a:ext cx="9832229" cy="5964355"/>
          </a:xfrm>
          <a:prstGeom prst="rect">
            <a:avLst/>
          </a:prstGeom>
        </p:spPr>
      </p:pic>
    </p:spTree>
    <p:extLst>
      <p:ext uri="{BB962C8B-B14F-4D97-AF65-F5344CB8AC3E}">
        <p14:creationId xmlns:p14="http://schemas.microsoft.com/office/powerpoint/2010/main" val="1303967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264B9717-66D3-5150-DB2D-72AAD16717FA}"/>
              </a:ext>
            </a:extLst>
          </p:cNvPr>
          <p:cNvPicPr>
            <a:picLocks noGrp="1" noChangeAspect="1"/>
          </p:cNvPicPr>
          <p:nvPr>
            <p:ph idx="1"/>
          </p:nvPr>
        </p:nvPicPr>
        <p:blipFill>
          <a:blip r:embed="rId2"/>
          <a:stretch>
            <a:fillRect/>
          </a:stretch>
        </p:blipFill>
        <p:spPr>
          <a:xfrm>
            <a:off x="515154" y="457200"/>
            <a:ext cx="11161691" cy="5943600"/>
          </a:xfrm>
          <a:prstGeom prst="rect">
            <a:avLst/>
          </a:prstGeom>
        </p:spPr>
      </p:pic>
    </p:spTree>
    <p:extLst>
      <p:ext uri="{BB962C8B-B14F-4D97-AF65-F5344CB8AC3E}">
        <p14:creationId xmlns:p14="http://schemas.microsoft.com/office/powerpoint/2010/main" val="1644366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4FE70E86-779D-4922-A020-0B3E5C05AA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1F55513-2668-477C-9962-1B9F5E31F1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67" name="Freeform: Shape 66">
              <a:extLst>
                <a:ext uri="{FF2B5EF4-FFF2-40B4-BE49-F238E27FC236}">
                  <a16:creationId xmlns:a16="http://schemas.microsoft.com/office/drawing/2014/main" id="{E673CDF5-001D-42B7-BB27-B3C4724074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7A502461-DBD9-4B84-92C9-8D95C948DE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859CF18-4D9B-61D6-9FAE-B7EAA8005300}"/>
              </a:ext>
            </a:extLst>
          </p:cNvPr>
          <p:cNvSpPr>
            <a:spLocks noGrp="1"/>
          </p:cNvSpPr>
          <p:nvPr>
            <p:ph type="title"/>
          </p:nvPr>
        </p:nvSpPr>
        <p:spPr>
          <a:xfrm>
            <a:off x="1580257" y="4334175"/>
            <a:ext cx="9031484" cy="1159200"/>
          </a:xfrm>
        </p:spPr>
        <p:txBody>
          <a:bodyPr vert="horz" lIns="91440" tIns="45720" rIns="91440" bIns="45720" rtlCol="0" anchor="b">
            <a:normAutofit/>
          </a:bodyPr>
          <a:lstStyle/>
          <a:p>
            <a:pPr algn="ctr"/>
            <a:r>
              <a:rPr lang="en-US" kern="1200">
                <a:solidFill>
                  <a:schemeClr val="bg1"/>
                </a:solidFill>
                <a:latin typeface="+mj-lt"/>
                <a:ea typeface="+mj-ea"/>
                <a:cs typeface="+mj-cs"/>
              </a:rPr>
              <a:t>Why Machine learning is introduced?</a:t>
            </a:r>
          </a:p>
        </p:txBody>
      </p:sp>
      <p:pic>
        <p:nvPicPr>
          <p:cNvPr id="4" name="Picture 4" descr="Graphical user interface, text, application&#10;&#10;Description automatically generated">
            <a:extLst>
              <a:ext uri="{FF2B5EF4-FFF2-40B4-BE49-F238E27FC236}">
                <a16:creationId xmlns:a16="http://schemas.microsoft.com/office/drawing/2014/main" id="{66A1F564-5A53-7655-A5CB-8C240524FAA1}"/>
              </a:ext>
            </a:extLst>
          </p:cNvPr>
          <p:cNvPicPr>
            <a:picLocks noChangeAspect="1"/>
          </p:cNvPicPr>
          <p:nvPr/>
        </p:nvPicPr>
        <p:blipFill>
          <a:blip r:embed="rId2"/>
          <a:stretch>
            <a:fillRect/>
          </a:stretch>
        </p:blipFill>
        <p:spPr>
          <a:xfrm>
            <a:off x="644407" y="1191672"/>
            <a:ext cx="10903186" cy="1771766"/>
          </a:xfrm>
          <a:prstGeom prst="rect">
            <a:avLst/>
          </a:prstGeom>
        </p:spPr>
      </p:pic>
    </p:spTree>
    <p:extLst>
      <p:ext uri="{BB962C8B-B14F-4D97-AF65-F5344CB8AC3E}">
        <p14:creationId xmlns:p14="http://schemas.microsoft.com/office/powerpoint/2010/main" val="1610609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9B8B9C2B-C07E-09DE-F41F-AD0D483FD1D9}"/>
              </a:ext>
            </a:extLst>
          </p:cNvPr>
          <p:cNvPicPr>
            <a:picLocks noChangeAspect="1"/>
          </p:cNvPicPr>
          <p:nvPr/>
        </p:nvPicPr>
        <p:blipFill>
          <a:blip r:embed="rId2"/>
          <a:stretch>
            <a:fillRect/>
          </a:stretch>
        </p:blipFill>
        <p:spPr>
          <a:xfrm>
            <a:off x="4916" y="100398"/>
            <a:ext cx="11997812" cy="6534300"/>
          </a:xfrm>
          <a:prstGeom prst="rect">
            <a:avLst/>
          </a:prstGeom>
        </p:spPr>
      </p:pic>
    </p:spTree>
    <p:extLst>
      <p:ext uri="{BB962C8B-B14F-4D97-AF65-F5344CB8AC3E}">
        <p14:creationId xmlns:p14="http://schemas.microsoft.com/office/powerpoint/2010/main" val="4144685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3E1D9-8E28-8FCB-76B9-FBE8C120D005}"/>
              </a:ext>
            </a:extLst>
          </p:cNvPr>
          <p:cNvSpPr>
            <a:spLocks noGrp="1"/>
          </p:cNvSpPr>
          <p:nvPr>
            <p:ph type="title"/>
          </p:nvPr>
        </p:nvSpPr>
        <p:spPr>
          <a:xfrm>
            <a:off x="5297762" y="329184"/>
            <a:ext cx="6251110" cy="1783080"/>
          </a:xfrm>
        </p:spPr>
        <p:txBody>
          <a:bodyPr anchor="b">
            <a:normAutofit/>
          </a:bodyPr>
          <a:lstStyle/>
          <a:p>
            <a:r>
              <a:rPr lang="en-US" sz="5400">
                <a:ea typeface="+mj-lt"/>
                <a:cs typeface="+mj-lt"/>
              </a:rPr>
              <a:t>What exactly artificial intelligence is? </a:t>
            </a:r>
            <a:endParaRPr lang="en-US" sz="5400"/>
          </a:p>
        </p:txBody>
      </p:sp>
      <p:pic>
        <p:nvPicPr>
          <p:cNvPr id="5" name="Picture 4" descr="Abstract picture of the brain made up of patterns">
            <a:extLst>
              <a:ext uri="{FF2B5EF4-FFF2-40B4-BE49-F238E27FC236}">
                <a16:creationId xmlns:a16="http://schemas.microsoft.com/office/drawing/2014/main" id="{DC4CCAAC-F5B3-E531-7711-B6D83A558BC6}"/>
              </a:ext>
            </a:extLst>
          </p:cNvPr>
          <p:cNvPicPr>
            <a:picLocks noChangeAspect="1"/>
          </p:cNvPicPr>
          <p:nvPr/>
        </p:nvPicPr>
        <p:blipFill rotWithShape="1">
          <a:blip r:embed="rId2"/>
          <a:srcRect l="24662" r="21981" b="-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9FCCB5-19D5-E7ED-2CC8-C03EB9AD74C8}"/>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ea typeface="+mn-lt"/>
                <a:cs typeface="+mn-lt"/>
              </a:rPr>
              <a:t>Artificial intelligence is the theory and development of computer systems able to perform task that normally require human intelligence, such as visual perception, speech recognition, decision making, and translation between languages.</a:t>
            </a:r>
          </a:p>
          <a:p>
            <a:endParaRPr lang="en-US" sz="2200">
              <a:ea typeface="+mn-lt"/>
              <a:cs typeface="+mn-lt"/>
            </a:endParaRPr>
          </a:p>
          <a:p>
            <a:r>
              <a:rPr lang="en-US" sz="2200">
                <a:ea typeface="+mn-lt"/>
                <a:cs typeface="+mn-lt"/>
              </a:rPr>
              <a:t>AI is a technique of getting machines to work and behave like humans.</a:t>
            </a:r>
            <a:endParaRPr lang="en-US" sz="2200"/>
          </a:p>
          <a:p>
            <a:endParaRPr lang="en-US" sz="2200">
              <a:cs typeface="Calibri"/>
            </a:endParaRPr>
          </a:p>
        </p:txBody>
      </p:sp>
    </p:spTree>
    <p:extLst>
      <p:ext uri="{BB962C8B-B14F-4D97-AF65-F5344CB8AC3E}">
        <p14:creationId xmlns:p14="http://schemas.microsoft.com/office/powerpoint/2010/main" val="3565217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4071B8-7295-E090-A189-D42CE5A1F50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Example of Machine Learning</a:t>
            </a:r>
          </a:p>
        </p:txBody>
      </p:sp>
      <p:pic>
        <p:nvPicPr>
          <p:cNvPr id="4" name="Picture 4" descr="Chart, scatter chart&#10;&#10;Description automatically generated">
            <a:extLst>
              <a:ext uri="{FF2B5EF4-FFF2-40B4-BE49-F238E27FC236}">
                <a16:creationId xmlns:a16="http://schemas.microsoft.com/office/drawing/2014/main" id="{AD8C085B-77E6-3474-7990-7A1DE36264D7}"/>
              </a:ext>
            </a:extLst>
          </p:cNvPr>
          <p:cNvPicPr>
            <a:picLocks noGrp="1" noChangeAspect="1"/>
          </p:cNvPicPr>
          <p:nvPr>
            <p:ph idx="1"/>
          </p:nvPr>
        </p:nvPicPr>
        <p:blipFill>
          <a:blip r:embed="rId2"/>
          <a:stretch>
            <a:fillRect/>
          </a:stretch>
        </p:blipFill>
        <p:spPr>
          <a:xfrm>
            <a:off x="4502428" y="890956"/>
            <a:ext cx="7225748" cy="507608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59979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30408B7-02B2-4EC4-8EE8-B53E74642A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117A00-E1E3-4C50-9444-14FB2BC778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262A1-20CC-8E8A-6486-92B6C3F8613C}"/>
              </a:ext>
            </a:extLst>
          </p:cNvPr>
          <p:cNvSpPr>
            <a:spLocks noGrp="1"/>
          </p:cNvSpPr>
          <p:nvPr>
            <p:ph type="title"/>
          </p:nvPr>
        </p:nvSpPr>
        <p:spPr>
          <a:xfrm>
            <a:off x="965200" y="4428318"/>
            <a:ext cx="8508512" cy="1274076"/>
          </a:xfrm>
        </p:spPr>
        <p:txBody>
          <a:bodyPr vert="horz" lIns="91440" tIns="45720" rIns="91440" bIns="45720" rtlCol="0" anchor="b">
            <a:normAutofit/>
          </a:bodyPr>
          <a:lstStyle/>
          <a:p>
            <a:r>
              <a:rPr lang="en-US" sz="6000" kern="1200">
                <a:solidFill>
                  <a:schemeClr val="bg1"/>
                </a:solidFill>
                <a:latin typeface="+mj-lt"/>
                <a:ea typeface="+mj-ea"/>
                <a:cs typeface="+mj-cs"/>
              </a:rPr>
              <a:t>What is Deep Learning ?</a:t>
            </a:r>
          </a:p>
        </p:txBody>
      </p:sp>
      <p:pic>
        <p:nvPicPr>
          <p:cNvPr id="4" name="Picture 4" descr="Text&#10;&#10;Description automatically generated">
            <a:extLst>
              <a:ext uri="{FF2B5EF4-FFF2-40B4-BE49-F238E27FC236}">
                <a16:creationId xmlns:a16="http://schemas.microsoft.com/office/drawing/2014/main" id="{DCF659A4-F2FF-3928-6783-46339E2D55FA}"/>
              </a:ext>
            </a:extLst>
          </p:cNvPr>
          <p:cNvPicPr>
            <a:picLocks noGrp="1" noChangeAspect="1"/>
          </p:cNvPicPr>
          <p:nvPr>
            <p:ph idx="1"/>
          </p:nvPr>
        </p:nvPicPr>
        <p:blipFill>
          <a:blip r:embed="rId2"/>
          <a:stretch>
            <a:fillRect/>
          </a:stretch>
        </p:blipFill>
        <p:spPr>
          <a:xfrm>
            <a:off x="965201" y="1706358"/>
            <a:ext cx="10261600" cy="1154430"/>
          </a:xfrm>
          <a:prstGeom prst="rect">
            <a:avLst/>
          </a:prstGeom>
        </p:spPr>
      </p:pic>
      <p:grpSp>
        <p:nvGrpSpPr>
          <p:cNvPr id="26" name="Group 25">
            <a:extLst>
              <a:ext uri="{FF2B5EF4-FFF2-40B4-BE49-F238E27FC236}">
                <a16:creationId xmlns:a16="http://schemas.microsoft.com/office/drawing/2014/main" id="{3CA30F3A-949D-4014-A5BD-809F81E8413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641753"/>
            <a:ext cx="1128382" cy="847206"/>
            <a:chOff x="8183879" y="1000124"/>
            <a:chExt cx="1562267" cy="1172973"/>
          </a:xfrm>
        </p:grpSpPr>
        <p:sp>
          <p:nvSpPr>
            <p:cNvPr id="27"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2442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14A6-F0DC-624D-AA66-B7721F92EA98}"/>
              </a:ext>
            </a:extLst>
          </p:cNvPr>
          <p:cNvSpPr>
            <a:spLocks noGrp="1"/>
          </p:cNvSpPr>
          <p:nvPr>
            <p:ph type="ctrTitle"/>
          </p:nvPr>
        </p:nvSpPr>
        <p:spPr>
          <a:xfrm>
            <a:off x="7464614" y="1783959"/>
            <a:ext cx="4087306" cy="2889114"/>
          </a:xfrm>
        </p:spPr>
        <p:txBody>
          <a:bodyPr anchor="b">
            <a:normAutofit/>
          </a:bodyPr>
          <a:lstStyle/>
          <a:p>
            <a:pPr algn="l"/>
            <a:r>
              <a:rPr lang="en-US" sz="5000" dirty="0">
                <a:cs typeface="Calibri Light"/>
              </a:rPr>
              <a:t>Deep Learning is a Machine learning</a:t>
            </a:r>
            <a:endParaRPr lang="en-US" sz="5000" dirty="0"/>
          </a:p>
        </p:txBody>
      </p:sp>
      <p:sp>
        <p:nvSpPr>
          <p:cNvPr id="2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1178E675-2284-5007-C95A-207EEFEA9634}"/>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8744" r="310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E2A120AB-EACA-39BB-1D54-EE280288E69D}"/>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1873932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E3906-B82D-0A07-4BD4-82FD959399D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Example of Deep Learning?</a:t>
            </a:r>
          </a:p>
        </p:txBody>
      </p:sp>
      <p:pic>
        <p:nvPicPr>
          <p:cNvPr id="4" name="Picture 4" descr="Shape, rectangle&#10;&#10;Description automatically generated">
            <a:extLst>
              <a:ext uri="{FF2B5EF4-FFF2-40B4-BE49-F238E27FC236}">
                <a16:creationId xmlns:a16="http://schemas.microsoft.com/office/drawing/2014/main" id="{795F964C-4896-11FC-2E55-B00BB67CA6C4}"/>
              </a:ext>
            </a:extLst>
          </p:cNvPr>
          <p:cNvPicPr>
            <a:picLocks noGrp="1" noChangeAspect="1"/>
          </p:cNvPicPr>
          <p:nvPr>
            <p:ph idx="1"/>
          </p:nvPr>
        </p:nvPicPr>
        <p:blipFill>
          <a:blip r:embed="rId2"/>
          <a:stretch>
            <a:fillRect/>
          </a:stretch>
        </p:blipFill>
        <p:spPr>
          <a:xfrm>
            <a:off x="1689980" y="390832"/>
            <a:ext cx="8904658" cy="4519114"/>
          </a:xfrm>
          <a:prstGeom prst="rect">
            <a:avLst/>
          </a:prstGeom>
        </p:spPr>
      </p:pic>
    </p:spTree>
    <p:extLst>
      <p:ext uri="{BB962C8B-B14F-4D97-AF65-F5344CB8AC3E}">
        <p14:creationId xmlns:p14="http://schemas.microsoft.com/office/powerpoint/2010/main" val="2386903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C0473-4935-039B-BCF8-1042AE8F5CDB}"/>
              </a:ext>
            </a:extLst>
          </p:cNvPr>
          <p:cNvSpPr>
            <a:spLocks noGrp="1"/>
          </p:cNvSpPr>
          <p:nvPr>
            <p:ph type="title"/>
          </p:nvPr>
        </p:nvSpPr>
        <p:spPr>
          <a:xfrm>
            <a:off x="1371599" y="5510253"/>
            <a:ext cx="9895951" cy="1033669"/>
          </a:xfrm>
        </p:spPr>
        <p:txBody>
          <a:bodyPr>
            <a:normAutofit/>
          </a:bodyPr>
          <a:lstStyle/>
          <a:p>
            <a:r>
              <a:rPr lang="en-US" sz="4000">
                <a:solidFill>
                  <a:srgbClr val="FFFFFF"/>
                </a:solidFill>
                <a:cs typeface="Calibri Light"/>
              </a:rPr>
              <a:t>Example of deep learning</a:t>
            </a:r>
            <a:endParaRPr lang="en-US" sz="4000">
              <a:solidFill>
                <a:srgbClr val="FFFFFF"/>
              </a:solidFill>
            </a:endParaRPr>
          </a:p>
        </p:txBody>
      </p:sp>
      <p:pic>
        <p:nvPicPr>
          <p:cNvPr id="4" name="Picture 4" descr="Diagram&#10;&#10;Description automatically generated">
            <a:extLst>
              <a:ext uri="{FF2B5EF4-FFF2-40B4-BE49-F238E27FC236}">
                <a16:creationId xmlns:a16="http://schemas.microsoft.com/office/drawing/2014/main" id="{7F461EA0-0BD7-EFB3-5248-E5C6CBDE7088}"/>
              </a:ext>
            </a:extLst>
          </p:cNvPr>
          <p:cNvPicPr>
            <a:picLocks noChangeAspect="1"/>
          </p:cNvPicPr>
          <p:nvPr/>
        </p:nvPicPr>
        <p:blipFill>
          <a:blip r:embed="rId2"/>
          <a:stretch>
            <a:fillRect/>
          </a:stretch>
        </p:blipFill>
        <p:spPr>
          <a:xfrm>
            <a:off x="1259814" y="230505"/>
            <a:ext cx="9463434" cy="5046530"/>
          </a:xfrm>
          <a:prstGeom prst="rect">
            <a:avLst/>
          </a:prstGeom>
        </p:spPr>
      </p:pic>
    </p:spTree>
    <p:extLst>
      <p:ext uri="{BB962C8B-B14F-4D97-AF65-F5344CB8AC3E}">
        <p14:creationId xmlns:p14="http://schemas.microsoft.com/office/powerpoint/2010/main" val="2667996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1D09F49-39B4-3F5E-1015-91547593ADB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Machine learning vs Deep Learning</a:t>
            </a:r>
          </a:p>
        </p:txBody>
      </p:sp>
      <p:pic>
        <p:nvPicPr>
          <p:cNvPr id="4" name="Picture 4" descr="Diagram&#10;&#10;Description automatically generated">
            <a:extLst>
              <a:ext uri="{FF2B5EF4-FFF2-40B4-BE49-F238E27FC236}">
                <a16:creationId xmlns:a16="http://schemas.microsoft.com/office/drawing/2014/main" id="{E5583B51-813A-E898-4BED-9E585814A5B4}"/>
              </a:ext>
            </a:extLst>
          </p:cNvPr>
          <p:cNvPicPr>
            <a:picLocks noGrp="1" noChangeAspect="1"/>
          </p:cNvPicPr>
          <p:nvPr>
            <p:ph idx="1"/>
          </p:nvPr>
        </p:nvPicPr>
        <p:blipFill>
          <a:blip r:embed="rId2"/>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183089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A55EF3C-1E8C-980C-861B-1C5F069D4D54}"/>
              </a:ext>
            </a:extLst>
          </p:cNvPr>
          <p:cNvPicPr>
            <a:picLocks noChangeAspect="1"/>
          </p:cNvPicPr>
          <p:nvPr/>
        </p:nvPicPr>
        <p:blipFill rotWithShape="1">
          <a:blip r:embed="rId2">
            <a:alphaModFix amt="50000"/>
            <a:extLst>
              <a:ext uri="{837473B0-CC2E-450A-ABE3-18F120FF3D39}">
                <a1611:picAttrSrcUrl xmlns:a1611="http://schemas.microsoft.com/office/drawing/2016/11/main" xmlns="" r:id="rId3"/>
              </a:ext>
            </a:extLst>
          </a:blip>
          <a:srcRect t="24818" b="182"/>
          <a:stretch/>
        </p:blipFill>
        <p:spPr>
          <a:xfrm>
            <a:off x="20" y="1"/>
            <a:ext cx="12191980" cy="6857999"/>
          </a:xfrm>
          <a:prstGeom prst="rect">
            <a:avLst/>
          </a:prstGeom>
        </p:spPr>
      </p:pic>
      <p:sp>
        <p:nvSpPr>
          <p:cNvPr id="2" name="Title 1">
            <a:extLst>
              <a:ext uri="{FF2B5EF4-FFF2-40B4-BE49-F238E27FC236}">
                <a16:creationId xmlns:a16="http://schemas.microsoft.com/office/drawing/2014/main" id="{071B96DB-F18D-19F8-74BC-16DB541B8A9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Journey begins</a:t>
            </a:r>
          </a:p>
        </p:txBody>
      </p:sp>
      <p:sp>
        <p:nvSpPr>
          <p:cNvPr id="3" name="Text Placeholder 2">
            <a:extLst>
              <a:ext uri="{FF2B5EF4-FFF2-40B4-BE49-F238E27FC236}">
                <a16:creationId xmlns:a16="http://schemas.microsoft.com/office/drawing/2014/main" id="{A6B68394-7E7A-BB03-76D8-EC37A2D1B30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rPr>
              <a:t>Thanks and Enjoy</a:t>
            </a:r>
          </a:p>
        </p:txBody>
      </p:sp>
      <p:sp>
        <p:nvSpPr>
          <p:cNvPr id="5" name="TextBox 4">
            <a:extLst>
              <a:ext uri="{FF2B5EF4-FFF2-40B4-BE49-F238E27FC236}">
                <a16:creationId xmlns:a16="http://schemas.microsoft.com/office/drawing/2014/main" id="{A7403DBC-6963-0009-42B3-CF3BF5E4C0A2}"/>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17222583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38DC5B-879A-7D6B-EE36-39FA9FCFCB9C}"/>
              </a:ext>
            </a:extLst>
          </p:cNvPr>
          <p:cNvSpPr>
            <a:spLocks noGrp="1"/>
          </p:cNvSpPr>
          <p:nvPr>
            <p:ph type="title"/>
          </p:nvPr>
        </p:nvSpPr>
        <p:spPr>
          <a:xfrm>
            <a:off x="643467" y="321734"/>
            <a:ext cx="10905066" cy="1135737"/>
          </a:xfrm>
        </p:spPr>
        <p:txBody>
          <a:bodyPr>
            <a:normAutofit/>
          </a:bodyPr>
          <a:lstStyle/>
          <a:p>
            <a:r>
              <a:rPr lang="en-US" sz="3600"/>
              <a:t>History of Artificial Intelligence </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C69DFFE-5DD2-4ADA-D2CB-EDDEE60CDCFA}"/>
              </a:ext>
            </a:extLst>
          </p:cNvPr>
          <p:cNvGraphicFramePr>
            <a:graphicFrameLocks noGrp="1"/>
          </p:cNvGraphicFramePr>
          <p:nvPr>
            <p:ph idx="1"/>
            <p:extLst>
              <p:ext uri="{D42A27DB-BD31-4B8C-83A1-F6EECF244321}">
                <p14:modId xmlns:p14="http://schemas.microsoft.com/office/powerpoint/2010/main" val="24021562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738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38DC5B-879A-7D6B-EE36-39FA9FCFCB9C}"/>
              </a:ext>
            </a:extLst>
          </p:cNvPr>
          <p:cNvSpPr>
            <a:spLocks noGrp="1"/>
          </p:cNvSpPr>
          <p:nvPr>
            <p:ph type="title"/>
          </p:nvPr>
        </p:nvSpPr>
        <p:spPr>
          <a:xfrm>
            <a:off x="643467" y="321734"/>
            <a:ext cx="10905066" cy="1135737"/>
          </a:xfrm>
        </p:spPr>
        <p:txBody>
          <a:bodyPr>
            <a:normAutofit/>
          </a:bodyPr>
          <a:lstStyle/>
          <a:p>
            <a:r>
              <a:rPr lang="en-US" sz="3600"/>
              <a:t>History of Artificial Intelligence </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C94BBD5-AB4A-D2FD-B89B-A517B17D5FC3}"/>
              </a:ext>
            </a:extLst>
          </p:cNvPr>
          <p:cNvGraphicFramePr>
            <a:graphicFrameLocks noGrp="1"/>
          </p:cNvGraphicFramePr>
          <p:nvPr>
            <p:ph idx="1"/>
            <p:extLst>
              <p:ext uri="{D42A27DB-BD31-4B8C-83A1-F6EECF244321}">
                <p14:modId xmlns:p14="http://schemas.microsoft.com/office/powerpoint/2010/main" val="31706530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51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38DC5B-879A-7D6B-EE36-39FA9FCFCB9C}"/>
              </a:ext>
            </a:extLst>
          </p:cNvPr>
          <p:cNvSpPr>
            <a:spLocks noGrp="1"/>
          </p:cNvSpPr>
          <p:nvPr>
            <p:ph type="title"/>
          </p:nvPr>
        </p:nvSpPr>
        <p:spPr>
          <a:xfrm>
            <a:off x="643467" y="321734"/>
            <a:ext cx="10905066" cy="1135737"/>
          </a:xfrm>
        </p:spPr>
        <p:txBody>
          <a:bodyPr>
            <a:normAutofit/>
          </a:bodyPr>
          <a:lstStyle/>
          <a:p>
            <a:r>
              <a:rPr lang="en-US" sz="3600"/>
              <a:t>History of Artificial Intelligence </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8ED0008-774F-8130-C068-A29CE0318DFB}"/>
              </a:ext>
            </a:extLst>
          </p:cNvPr>
          <p:cNvGraphicFramePr>
            <a:graphicFrameLocks noGrp="1"/>
          </p:cNvGraphicFramePr>
          <p:nvPr>
            <p:ph idx="1"/>
            <p:extLst>
              <p:ext uri="{D42A27DB-BD31-4B8C-83A1-F6EECF244321}">
                <p14:modId xmlns:p14="http://schemas.microsoft.com/office/powerpoint/2010/main" val="25710933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26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8E0020-1364-1E66-7B26-5D0569110D1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mj-lt"/>
                <a:cs typeface="+mj-lt"/>
              </a:rPr>
              <a:t>Domains of AI </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C5FE1632-2652-5153-B674-0BA7370A2DFD}"/>
              </a:ext>
            </a:extLst>
          </p:cNvPr>
          <p:cNvGraphicFramePr>
            <a:graphicFrameLocks noGrp="1"/>
          </p:cNvGraphicFramePr>
          <p:nvPr>
            <p:ph idx="1"/>
            <p:extLst>
              <p:ext uri="{D42A27DB-BD31-4B8C-83A1-F6EECF244321}">
                <p14:modId xmlns:p14="http://schemas.microsoft.com/office/powerpoint/2010/main" val="40983937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97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FF37-C373-5179-5739-FB1BCC58D6C9}"/>
              </a:ext>
            </a:extLst>
          </p:cNvPr>
          <p:cNvSpPr>
            <a:spLocks noGrp="1"/>
          </p:cNvSpPr>
          <p:nvPr>
            <p:ph type="title"/>
          </p:nvPr>
        </p:nvSpPr>
        <p:spPr/>
        <p:txBody>
          <a:bodyPr/>
          <a:lstStyle/>
          <a:p>
            <a:r>
              <a:rPr lang="en-US" dirty="0">
                <a:ea typeface="+mj-lt"/>
                <a:cs typeface="+mj-lt"/>
              </a:rPr>
              <a:t>Why are we talking about artificial intelligence now? </a:t>
            </a:r>
            <a:endParaRPr lang="en-US"/>
          </a:p>
        </p:txBody>
      </p:sp>
      <p:graphicFrame>
        <p:nvGraphicFramePr>
          <p:cNvPr id="5" name="Content Placeholder 2">
            <a:extLst>
              <a:ext uri="{FF2B5EF4-FFF2-40B4-BE49-F238E27FC236}">
                <a16:creationId xmlns:a16="http://schemas.microsoft.com/office/drawing/2014/main" id="{547FA766-2459-A9BF-F197-702F1DF6847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2543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1533</Words>
  <Application>Microsoft Office PowerPoint</Application>
  <PresentationFormat>Widescreen</PresentationFormat>
  <Paragraphs>158</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Introduction of Artificial Intelligence </vt:lpstr>
      <vt:lpstr>Agenda</vt:lpstr>
      <vt:lpstr>What exactly artificial intelligence is? </vt:lpstr>
      <vt:lpstr>What exactly artificial intelligence is? </vt:lpstr>
      <vt:lpstr>History of Artificial Intelligence </vt:lpstr>
      <vt:lpstr>History of Artificial Intelligence </vt:lpstr>
      <vt:lpstr>History of Artificial Intelligence </vt:lpstr>
      <vt:lpstr>Domains of AI </vt:lpstr>
      <vt:lpstr>Why are we talking about artificial intelligence now? </vt:lpstr>
      <vt:lpstr>Major Application area of AI </vt:lpstr>
      <vt:lpstr>Google predictive search engine </vt:lpstr>
      <vt:lpstr>AI in the finance sector </vt:lpstr>
      <vt:lpstr>AI in healthcare </vt:lpstr>
      <vt:lpstr>Google's AI Eye Doctor </vt:lpstr>
      <vt:lpstr>Facebook</vt:lpstr>
      <vt:lpstr>Social media platforms </vt:lpstr>
      <vt:lpstr>Social media platforms </vt:lpstr>
      <vt:lpstr>virtual assistants</vt:lpstr>
      <vt:lpstr>virtual assistants</vt:lpstr>
      <vt:lpstr>Self-driving cars. </vt:lpstr>
      <vt:lpstr>Self-driving cars. </vt:lpstr>
      <vt:lpstr>Netflix </vt:lpstr>
      <vt:lpstr>Gmail </vt:lpstr>
      <vt:lpstr>Different types of AI </vt:lpstr>
      <vt:lpstr>Artificial narrow intelligence, </vt:lpstr>
      <vt:lpstr>Weak AI </vt:lpstr>
      <vt:lpstr>Artificial general intelligence </vt:lpstr>
      <vt:lpstr>Artificial general intelligence </vt:lpstr>
      <vt:lpstr>Artificial general intelligence </vt:lpstr>
      <vt:lpstr>artificial super intelligence. </vt:lpstr>
      <vt:lpstr>Artificial super intelligence. </vt:lpstr>
      <vt:lpstr>AI vs Machine learning vs Deep Learning</vt:lpstr>
      <vt:lpstr>PowerPoint Presentation</vt:lpstr>
      <vt:lpstr>AI vs Machine learning vs Deep Learning</vt:lpstr>
      <vt:lpstr>PowerPoint Presentation</vt:lpstr>
      <vt:lpstr>PowerPoint Presentation</vt:lpstr>
      <vt:lpstr>PowerPoint Presentation</vt:lpstr>
      <vt:lpstr>Why Machine learning is introduced?</vt:lpstr>
      <vt:lpstr>PowerPoint Presentation</vt:lpstr>
      <vt:lpstr>Example of Machine Learning</vt:lpstr>
      <vt:lpstr>What is Deep Learning ?</vt:lpstr>
      <vt:lpstr>Deep Learning is a Machine learning</vt:lpstr>
      <vt:lpstr>Example of Deep Learning?</vt:lpstr>
      <vt:lpstr>Example of deep learning</vt:lpstr>
      <vt:lpstr>Machine learning vs Deep Learning</vt:lpstr>
      <vt:lpstr>Journey begins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Sandip Kumar Lahiri</dc:creator>
  <cp:lastModifiedBy>Sandip</cp:lastModifiedBy>
  <cp:revision>335</cp:revision>
  <dcterms:created xsi:type="dcterms:W3CDTF">2022-08-20T04:41:21Z</dcterms:created>
  <dcterms:modified xsi:type="dcterms:W3CDTF">2022-08-20T06:29:14Z</dcterms:modified>
</cp:coreProperties>
</file>